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3" r:id="rId2"/>
    <p:sldId id="272" r:id="rId3"/>
    <p:sldId id="266" r:id="rId4"/>
    <p:sldId id="274" r:id="rId5"/>
    <p:sldId id="267" r:id="rId6"/>
    <p:sldId id="276" r:id="rId7"/>
    <p:sldId id="275" r:id="rId8"/>
    <p:sldId id="268" r:id="rId9"/>
    <p:sldId id="265" r:id="rId10"/>
    <p:sldId id="269" r:id="rId11"/>
    <p:sldId id="264" r:id="rId12"/>
    <p:sldId id="273"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5ECA5F1-FD2A-4A9C-815E-4453711E789D}">
          <p14:sldIdLst>
            <p14:sldId id="263"/>
            <p14:sldId id="272"/>
            <p14:sldId id="266"/>
            <p14:sldId id="274"/>
            <p14:sldId id="267"/>
            <p14:sldId id="276"/>
            <p14:sldId id="275"/>
            <p14:sldId id="268"/>
            <p14:sldId id="265"/>
            <p14:sldId id="269"/>
            <p14:sldId id="264"/>
            <p14:sldId id="273"/>
          </p14:sldIdLst>
        </p14:section>
      </p14:sectionLst>
    </p:ext>
    <p:ext uri="{EFAFB233-063F-42B5-8137-9DF3F51BA10A}">
      <p15:sldGuideLst xmlns:p15="http://schemas.microsoft.com/office/powerpoint/2012/main">
        <p15:guide id="1" orient="horz" pos="73" userDrawn="1">
          <p15:clr>
            <a:srgbClr val="A4A3A4"/>
          </p15:clr>
        </p15:guide>
        <p15:guide id="2" pos="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FF66"/>
    <a:srgbClr val="FFFF00"/>
    <a:srgbClr val="006699"/>
    <a:srgbClr val="009999"/>
    <a:srgbClr val="F79646"/>
    <a:srgbClr val="00CC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1" autoAdjust="0"/>
    <p:restoredTop sz="96735" autoAdjust="0"/>
  </p:normalViewPr>
  <p:slideViewPr>
    <p:cSldViewPr snapToGrid="0" snapToObjects="1">
      <p:cViewPr varScale="1">
        <p:scale>
          <a:sx n="86" d="100"/>
          <a:sy n="86" d="100"/>
        </p:scale>
        <p:origin x="1752" y="90"/>
      </p:cViewPr>
      <p:guideLst>
        <p:guide orient="horz" pos="73"/>
        <p:guide pos="20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AA235-734D-4D94-8E98-780D53BA85E1}"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fr-FR"/>
        </a:p>
      </dgm:t>
    </dgm:pt>
    <dgm:pt modelId="{F4C1534D-06B4-4011-AAE0-C7A24D250685}">
      <dgm:prSet phldrT="[Texte]" custT="1"/>
      <dgm:spPr/>
      <dgm:t>
        <a:bodyPr/>
        <a:lstStyle/>
        <a:p>
          <a:r>
            <a:rPr lang="fr-FR" sz="1800" b="1" dirty="0"/>
            <a:t>Evaluation des formations</a:t>
          </a:r>
        </a:p>
        <a:p>
          <a:endParaRPr lang="fr-FR" sz="1000" dirty="0"/>
        </a:p>
      </dgm:t>
    </dgm:pt>
    <dgm:pt modelId="{C185270B-55A1-4487-9327-DF82EEF5CDB3}" type="parTrans" cxnId="{96580AA1-887A-49B1-B869-FF683C92D438}">
      <dgm:prSet/>
      <dgm:spPr/>
      <dgm:t>
        <a:bodyPr/>
        <a:lstStyle/>
        <a:p>
          <a:endParaRPr lang="fr-FR"/>
        </a:p>
      </dgm:t>
    </dgm:pt>
    <dgm:pt modelId="{D72216CA-7330-4C5D-8B69-7FD2640EB14C}" type="sibTrans" cxnId="{96580AA1-887A-49B1-B869-FF683C92D438}">
      <dgm:prSet/>
      <dgm:spPr/>
      <dgm:t>
        <a:bodyPr/>
        <a:lstStyle/>
        <a:p>
          <a:endParaRPr lang="fr-FR"/>
        </a:p>
      </dgm:t>
    </dgm:pt>
    <dgm:pt modelId="{69747B9B-9027-4F57-BEFC-36BB6F6AA1CA}">
      <dgm:prSet phldrT="[Texte]" custT="1"/>
      <dgm:spPr/>
      <dgm:t>
        <a:bodyPr/>
        <a:lstStyle/>
        <a:p>
          <a:r>
            <a:rPr lang="fr-FR" sz="1800" b="1" dirty="0"/>
            <a:t>Evaluation des enseignements</a:t>
          </a:r>
        </a:p>
      </dgm:t>
    </dgm:pt>
    <dgm:pt modelId="{CD42B283-3313-451C-BC49-A2E14A45BCB9}" type="parTrans" cxnId="{B4178A0B-6402-4015-811B-278DD1FD0B78}">
      <dgm:prSet/>
      <dgm:spPr/>
      <dgm:t>
        <a:bodyPr/>
        <a:lstStyle/>
        <a:p>
          <a:endParaRPr lang="fr-FR"/>
        </a:p>
      </dgm:t>
    </dgm:pt>
    <dgm:pt modelId="{1041FFBE-2455-44FE-B11B-ADE6ABED3E31}" type="sibTrans" cxnId="{B4178A0B-6402-4015-811B-278DD1FD0B78}">
      <dgm:prSet/>
      <dgm:spPr/>
      <dgm:t>
        <a:bodyPr/>
        <a:lstStyle/>
        <a:p>
          <a:endParaRPr lang="fr-FR"/>
        </a:p>
      </dgm:t>
    </dgm:pt>
    <dgm:pt modelId="{9910E69D-33B3-4DE3-AAF6-2C5760FC076C}" type="pres">
      <dgm:prSet presAssocID="{61DAA235-734D-4D94-8E98-780D53BA85E1}" presName="compositeShape" presStyleCnt="0">
        <dgm:presLayoutVars>
          <dgm:chMax val="2"/>
          <dgm:dir/>
          <dgm:resizeHandles val="exact"/>
        </dgm:presLayoutVars>
      </dgm:prSet>
      <dgm:spPr/>
    </dgm:pt>
    <dgm:pt modelId="{81998F74-290B-49C8-961C-F6B6F34A281B}" type="pres">
      <dgm:prSet presAssocID="{F4C1534D-06B4-4011-AAE0-C7A24D250685}" presName="upArrow" presStyleLbl="node1" presStyleIdx="0" presStyleCnt="2" custScaleX="84938" custScaleY="84369" custLinFactNeighborX="43902" custLinFactNeighborY="-5119"/>
      <dgm:spPr>
        <a:solidFill>
          <a:srgbClr val="FFED45"/>
        </a:solidFill>
      </dgm:spPr>
    </dgm:pt>
    <dgm:pt modelId="{1F94D66A-2A13-4381-9903-546F67EB2065}" type="pres">
      <dgm:prSet presAssocID="{F4C1534D-06B4-4011-AAE0-C7A24D250685}" presName="upArrowText" presStyleLbl="revTx" presStyleIdx="0" presStyleCnt="2" custScaleX="114545" custLinFactNeighborX="16443" custLinFactNeighborY="-253">
        <dgm:presLayoutVars>
          <dgm:chMax val="0"/>
          <dgm:bulletEnabled val="1"/>
        </dgm:presLayoutVars>
      </dgm:prSet>
      <dgm:spPr/>
    </dgm:pt>
    <dgm:pt modelId="{FBB7524A-AE25-46A8-ADE0-2CF0FD5D8725}" type="pres">
      <dgm:prSet presAssocID="{69747B9B-9027-4F57-BEFC-36BB6F6AA1CA}" presName="downArrow" presStyleLbl="node1" presStyleIdx="1" presStyleCnt="2" custScaleX="83201" custScaleY="55896" custLinFactNeighborX="727" custLinFactNeighborY="-3459"/>
      <dgm:spPr>
        <a:solidFill>
          <a:schemeClr val="tx1"/>
        </a:solidFill>
      </dgm:spPr>
    </dgm:pt>
    <dgm:pt modelId="{3521E6B9-63B5-4D75-A38D-8C49079EFF37}" type="pres">
      <dgm:prSet presAssocID="{69747B9B-9027-4F57-BEFC-36BB6F6AA1CA}" presName="downArrowText" presStyleLbl="revTx" presStyleIdx="1" presStyleCnt="2" custScaleX="141765" custScaleY="69327" custLinFactNeighborX="5149" custLinFactNeighborY="-647">
        <dgm:presLayoutVars>
          <dgm:chMax val="0"/>
          <dgm:bulletEnabled val="1"/>
        </dgm:presLayoutVars>
      </dgm:prSet>
      <dgm:spPr/>
    </dgm:pt>
  </dgm:ptLst>
  <dgm:cxnLst>
    <dgm:cxn modelId="{B4178A0B-6402-4015-811B-278DD1FD0B78}" srcId="{61DAA235-734D-4D94-8E98-780D53BA85E1}" destId="{69747B9B-9027-4F57-BEFC-36BB6F6AA1CA}" srcOrd="1" destOrd="0" parTransId="{CD42B283-3313-451C-BC49-A2E14A45BCB9}" sibTransId="{1041FFBE-2455-44FE-B11B-ADE6ABED3E31}"/>
    <dgm:cxn modelId="{BF4DEF1B-2952-4521-B0F5-DE5EC1917C5D}" type="presOf" srcId="{F4C1534D-06B4-4011-AAE0-C7A24D250685}" destId="{1F94D66A-2A13-4381-9903-546F67EB2065}" srcOrd="0" destOrd="0" presId="urn:microsoft.com/office/officeart/2005/8/layout/arrow4"/>
    <dgm:cxn modelId="{96580AA1-887A-49B1-B869-FF683C92D438}" srcId="{61DAA235-734D-4D94-8E98-780D53BA85E1}" destId="{F4C1534D-06B4-4011-AAE0-C7A24D250685}" srcOrd="0" destOrd="0" parTransId="{C185270B-55A1-4487-9327-DF82EEF5CDB3}" sibTransId="{D72216CA-7330-4C5D-8B69-7FD2640EB14C}"/>
    <dgm:cxn modelId="{083C67CD-6752-4101-9F78-C358ED6CCD20}" type="presOf" srcId="{69747B9B-9027-4F57-BEFC-36BB6F6AA1CA}" destId="{3521E6B9-63B5-4D75-A38D-8C49079EFF37}" srcOrd="0" destOrd="0" presId="urn:microsoft.com/office/officeart/2005/8/layout/arrow4"/>
    <dgm:cxn modelId="{1906B1E0-83CA-4612-A2E5-5BF89170128F}" type="presOf" srcId="{61DAA235-734D-4D94-8E98-780D53BA85E1}" destId="{9910E69D-33B3-4DE3-AAF6-2C5760FC076C}" srcOrd="0" destOrd="0" presId="urn:microsoft.com/office/officeart/2005/8/layout/arrow4"/>
    <dgm:cxn modelId="{42699A1C-45FB-459C-A7C5-6C10AAAAE067}" type="presParOf" srcId="{9910E69D-33B3-4DE3-AAF6-2C5760FC076C}" destId="{81998F74-290B-49C8-961C-F6B6F34A281B}" srcOrd="0" destOrd="0" presId="urn:microsoft.com/office/officeart/2005/8/layout/arrow4"/>
    <dgm:cxn modelId="{72186ADC-EB5A-4016-B2F0-2DCA9D1399C3}" type="presParOf" srcId="{9910E69D-33B3-4DE3-AAF6-2C5760FC076C}" destId="{1F94D66A-2A13-4381-9903-546F67EB2065}" srcOrd="1" destOrd="0" presId="urn:microsoft.com/office/officeart/2005/8/layout/arrow4"/>
    <dgm:cxn modelId="{8F312F6A-4D7E-4474-B1FF-C4A19867FDC8}" type="presParOf" srcId="{9910E69D-33B3-4DE3-AAF6-2C5760FC076C}" destId="{FBB7524A-AE25-46A8-ADE0-2CF0FD5D8725}" srcOrd="2" destOrd="0" presId="urn:microsoft.com/office/officeart/2005/8/layout/arrow4"/>
    <dgm:cxn modelId="{21949690-AD1D-4B82-85F5-DCE9DDA1698A}" type="presParOf" srcId="{9910E69D-33B3-4DE3-AAF6-2C5760FC076C}" destId="{3521E6B9-63B5-4D75-A38D-8C49079EFF3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C0D4CE-55E5-488A-A84F-8183CEF26DF2}"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fr-FR"/>
        </a:p>
      </dgm:t>
    </dgm:pt>
    <dgm:pt modelId="{3D81509C-14B1-4283-B6D0-7A27E488D6F0}">
      <dgm:prSet phldrT="[Texte]" custT="1"/>
      <dgm:spPr>
        <a:solidFill>
          <a:srgbClr val="758B6B"/>
        </a:solidFill>
      </dgm:spPr>
      <dgm:t>
        <a:bodyPr/>
        <a:lstStyle/>
        <a:p>
          <a:r>
            <a:rPr lang="fr-FR" sz="1000" b="1" dirty="0">
              <a:solidFill>
                <a:schemeClr val="tx1"/>
              </a:solidFill>
            </a:rPr>
            <a:t>Conseils de perfectionnement : analyse et mise en œuvre de plans d’actions</a:t>
          </a:r>
        </a:p>
      </dgm:t>
    </dgm:pt>
    <dgm:pt modelId="{BF422636-DFED-40D2-BEE8-984ED539A5A3}" type="parTrans" cxnId="{42E4287C-CD9D-4BF5-B0CD-3900CFA9E449}">
      <dgm:prSet/>
      <dgm:spPr/>
      <dgm:t>
        <a:bodyPr/>
        <a:lstStyle/>
        <a:p>
          <a:endParaRPr lang="fr-FR"/>
        </a:p>
      </dgm:t>
    </dgm:pt>
    <dgm:pt modelId="{EE14F6A2-D552-4B32-ACE3-AD4A9A7FBE72}" type="sibTrans" cxnId="{42E4287C-CD9D-4BF5-B0CD-3900CFA9E449}">
      <dgm:prSet/>
      <dgm:spPr/>
      <dgm:t>
        <a:bodyPr/>
        <a:lstStyle/>
        <a:p>
          <a:endParaRPr lang="fr-FR"/>
        </a:p>
      </dgm:t>
    </dgm:pt>
    <dgm:pt modelId="{FF191E5B-1E2D-487A-9092-F0FFC9D9D12F}">
      <dgm:prSet phldrT="[Texte]" custT="1"/>
      <dgm:spPr>
        <a:solidFill>
          <a:srgbClr val="A778AE"/>
        </a:solidFill>
      </dgm:spPr>
      <dgm:t>
        <a:bodyPr/>
        <a:lstStyle/>
        <a:p>
          <a:r>
            <a:rPr lang="fr-FR" sz="1000" b="1" dirty="0">
              <a:solidFill>
                <a:schemeClr val="tx1"/>
              </a:solidFill>
            </a:rPr>
            <a:t>Indicateurs de performance</a:t>
          </a:r>
        </a:p>
      </dgm:t>
    </dgm:pt>
    <dgm:pt modelId="{0294F307-A112-460B-91F4-061F665C0F58}" type="parTrans" cxnId="{EE6EC5A0-C90D-4497-952C-45D7AD59BD19}">
      <dgm:prSet/>
      <dgm:spPr/>
      <dgm:t>
        <a:bodyPr/>
        <a:lstStyle/>
        <a:p>
          <a:endParaRPr lang="fr-FR"/>
        </a:p>
      </dgm:t>
    </dgm:pt>
    <dgm:pt modelId="{E2433F61-12B4-4E9F-8BF9-9B289B3B36A6}" type="sibTrans" cxnId="{EE6EC5A0-C90D-4497-952C-45D7AD59BD19}">
      <dgm:prSet/>
      <dgm:spPr/>
      <dgm:t>
        <a:bodyPr/>
        <a:lstStyle/>
        <a:p>
          <a:endParaRPr lang="fr-FR"/>
        </a:p>
      </dgm:t>
    </dgm:pt>
    <dgm:pt modelId="{BDF3251E-2971-4FD0-A584-EE3AD9D044E9}">
      <dgm:prSet phldrT="[Texte]" custT="1"/>
      <dgm:spPr>
        <a:solidFill>
          <a:srgbClr val="89776B"/>
        </a:solidFill>
      </dgm:spPr>
      <dgm:t>
        <a:bodyPr/>
        <a:lstStyle/>
        <a:p>
          <a:r>
            <a:rPr lang="fr-FR" sz="1000" b="1" dirty="0">
              <a:solidFill>
                <a:schemeClr val="tx1"/>
              </a:solidFill>
            </a:rPr>
            <a:t>Caractéristiques de la population</a:t>
          </a:r>
        </a:p>
      </dgm:t>
    </dgm:pt>
    <dgm:pt modelId="{3A12D515-C3C1-4163-A7D8-CFF19D039B18}" type="parTrans" cxnId="{E306A9E2-FBC3-4862-94F3-92C3AFC49527}">
      <dgm:prSet/>
      <dgm:spPr/>
      <dgm:t>
        <a:bodyPr/>
        <a:lstStyle/>
        <a:p>
          <a:endParaRPr lang="fr-FR"/>
        </a:p>
      </dgm:t>
    </dgm:pt>
    <dgm:pt modelId="{414164EE-4D84-42CD-A4E9-422BDDCDF65D}" type="sibTrans" cxnId="{E306A9E2-FBC3-4862-94F3-92C3AFC49527}">
      <dgm:prSet/>
      <dgm:spPr/>
      <dgm:t>
        <a:bodyPr/>
        <a:lstStyle/>
        <a:p>
          <a:endParaRPr lang="fr-FR"/>
        </a:p>
      </dgm:t>
    </dgm:pt>
    <dgm:pt modelId="{5E69C3AF-B92A-4941-BD19-583777057151}">
      <dgm:prSet phldrT="[Texte]" custT="1"/>
      <dgm:spPr>
        <a:solidFill>
          <a:srgbClr val="89776B"/>
        </a:solidFill>
      </dgm:spPr>
      <dgm:t>
        <a:bodyPr/>
        <a:lstStyle/>
        <a:p>
          <a:r>
            <a:rPr lang="fr-FR" sz="1000" b="1" dirty="0">
              <a:solidFill>
                <a:schemeClr val="tx1"/>
              </a:solidFill>
            </a:rPr>
            <a:t>Réussite</a:t>
          </a:r>
        </a:p>
      </dgm:t>
    </dgm:pt>
    <dgm:pt modelId="{BC99B6CA-6489-4C49-998D-1123883CF437}" type="parTrans" cxnId="{D17625FE-BAC3-4367-9807-8841B39C5C49}">
      <dgm:prSet/>
      <dgm:spPr/>
      <dgm:t>
        <a:bodyPr/>
        <a:lstStyle/>
        <a:p>
          <a:endParaRPr lang="fr-FR"/>
        </a:p>
      </dgm:t>
    </dgm:pt>
    <dgm:pt modelId="{4BAD6487-9377-4C7B-8AF1-39CC7EAE27F2}" type="sibTrans" cxnId="{D17625FE-BAC3-4367-9807-8841B39C5C49}">
      <dgm:prSet/>
      <dgm:spPr/>
      <dgm:t>
        <a:bodyPr/>
        <a:lstStyle/>
        <a:p>
          <a:endParaRPr lang="fr-FR"/>
        </a:p>
      </dgm:t>
    </dgm:pt>
    <dgm:pt modelId="{263CFF9E-D546-4CCC-BD09-21E20E018475}">
      <dgm:prSet phldrT="[Texte]" custT="1"/>
      <dgm:spPr>
        <a:solidFill>
          <a:srgbClr val="F4A041"/>
        </a:solidFill>
      </dgm:spPr>
      <dgm:t>
        <a:bodyPr/>
        <a:lstStyle/>
        <a:p>
          <a:r>
            <a:rPr lang="fr-FR" sz="1000" b="1" dirty="0">
              <a:solidFill>
                <a:schemeClr val="tx1"/>
              </a:solidFill>
            </a:rPr>
            <a:t>Informations qualitatives</a:t>
          </a:r>
        </a:p>
      </dgm:t>
    </dgm:pt>
    <dgm:pt modelId="{DD51D066-CA40-4C50-8F1F-1BBDADCDD2BA}" type="parTrans" cxnId="{47108310-6C43-4BC1-9080-BFF18C5D0696}">
      <dgm:prSet/>
      <dgm:spPr/>
      <dgm:t>
        <a:bodyPr/>
        <a:lstStyle/>
        <a:p>
          <a:endParaRPr lang="fr-FR"/>
        </a:p>
      </dgm:t>
    </dgm:pt>
    <dgm:pt modelId="{0652D29E-B50E-48AE-89CA-5ACCE3400321}" type="sibTrans" cxnId="{47108310-6C43-4BC1-9080-BFF18C5D0696}">
      <dgm:prSet/>
      <dgm:spPr/>
      <dgm:t>
        <a:bodyPr/>
        <a:lstStyle/>
        <a:p>
          <a:endParaRPr lang="fr-FR"/>
        </a:p>
      </dgm:t>
    </dgm:pt>
    <dgm:pt modelId="{46D3E679-7B2B-4574-BD5B-EDD5235203CA}">
      <dgm:prSet phldrT="[Texte]" custT="1"/>
      <dgm:spPr>
        <a:solidFill>
          <a:srgbClr val="E96092"/>
        </a:solidFill>
      </dgm:spPr>
      <dgm:t>
        <a:bodyPr/>
        <a:lstStyle/>
        <a:p>
          <a:r>
            <a:rPr lang="fr-FR" sz="1000" b="1" dirty="0">
              <a:solidFill>
                <a:schemeClr val="tx1"/>
              </a:solidFill>
            </a:rPr>
            <a:t>Evaluation des cursus et des conditions d’études  (E2CE)</a:t>
          </a:r>
        </a:p>
      </dgm:t>
    </dgm:pt>
    <dgm:pt modelId="{C01F55AA-B784-4607-BFCF-A34FE07DDDD2}" type="parTrans" cxnId="{2A95367E-BC2B-4554-8107-7F001F7DBD04}">
      <dgm:prSet/>
      <dgm:spPr/>
      <dgm:t>
        <a:bodyPr/>
        <a:lstStyle/>
        <a:p>
          <a:endParaRPr lang="fr-FR"/>
        </a:p>
      </dgm:t>
    </dgm:pt>
    <dgm:pt modelId="{832A60AB-07A0-4F6B-BDAB-6D3B129E06E1}" type="sibTrans" cxnId="{2A95367E-BC2B-4554-8107-7F001F7DBD04}">
      <dgm:prSet/>
      <dgm:spPr/>
      <dgm:t>
        <a:bodyPr/>
        <a:lstStyle/>
        <a:p>
          <a:endParaRPr lang="fr-FR"/>
        </a:p>
      </dgm:t>
    </dgm:pt>
    <dgm:pt modelId="{D0C44048-688A-48D8-9FBD-1FE9CA8DBB07}">
      <dgm:prSet phldrT="[Texte]" custT="1"/>
      <dgm:spPr/>
      <dgm:t>
        <a:bodyPr/>
        <a:lstStyle/>
        <a:p>
          <a:r>
            <a:rPr lang="fr-FR" sz="1200" b="1" dirty="0"/>
            <a:t>Synthèse</a:t>
          </a:r>
        </a:p>
      </dgm:t>
    </dgm:pt>
    <dgm:pt modelId="{97A3A160-2E54-4053-A841-C03261882F49}" type="parTrans" cxnId="{8CCDCABB-BDB4-43AD-8F0A-F4599725414E}">
      <dgm:prSet/>
      <dgm:spPr/>
      <dgm:t>
        <a:bodyPr/>
        <a:lstStyle/>
        <a:p>
          <a:endParaRPr lang="fr-FR"/>
        </a:p>
      </dgm:t>
    </dgm:pt>
    <dgm:pt modelId="{413EBCD8-0936-4D4E-BFDC-A0C8BBAE8883}" type="sibTrans" cxnId="{8CCDCABB-BDB4-43AD-8F0A-F4599725414E}">
      <dgm:prSet/>
      <dgm:spPr/>
      <dgm:t>
        <a:bodyPr/>
        <a:lstStyle/>
        <a:p>
          <a:endParaRPr lang="fr-FR"/>
        </a:p>
      </dgm:t>
    </dgm:pt>
    <dgm:pt modelId="{16FDC2AA-C665-4DD1-891B-3FBC15DFBBFA}">
      <dgm:prSet phldrT="[Texte]" custT="1"/>
      <dgm:spPr/>
      <dgm:t>
        <a:bodyPr/>
        <a:lstStyle/>
        <a:p>
          <a:r>
            <a:rPr lang="fr-FR" sz="1200" b="1" dirty="0"/>
            <a:t>Type de sources</a:t>
          </a:r>
        </a:p>
      </dgm:t>
    </dgm:pt>
    <dgm:pt modelId="{0073BEBD-7CE9-4214-A979-E2F9ADE16A5A}" type="parTrans" cxnId="{ACBD7512-5F59-4CFC-9D5C-3C36A81115B6}">
      <dgm:prSet/>
      <dgm:spPr/>
      <dgm:t>
        <a:bodyPr/>
        <a:lstStyle/>
        <a:p>
          <a:endParaRPr lang="fr-FR"/>
        </a:p>
      </dgm:t>
    </dgm:pt>
    <dgm:pt modelId="{29765EBF-AE43-4A79-80B2-A85B501D65FB}" type="sibTrans" cxnId="{ACBD7512-5F59-4CFC-9D5C-3C36A81115B6}">
      <dgm:prSet/>
      <dgm:spPr/>
      <dgm:t>
        <a:bodyPr/>
        <a:lstStyle/>
        <a:p>
          <a:endParaRPr lang="fr-FR"/>
        </a:p>
      </dgm:t>
    </dgm:pt>
    <dgm:pt modelId="{744DFFE5-3169-4FA6-845B-7FC559387CB3}">
      <dgm:prSet phldrT="[Texte]" custT="1"/>
      <dgm:spPr/>
      <dgm:t>
        <a:bodyPr/>
        <a:lstStyle/>
        <a:p>
          <a:r>
            <a:rPr lang="fr-FR" sz="1200" b="1" dirty="0"/>
            <a:t>Sources</a:t>
          </a:r>
        </a:p>
      </dgm:t>
    </dgm:pt>
    <dgm:pt modelId="{7BC387C5-9FDE-4A78-A7C6-560FB8347855}" type="parTrans" cxnId="{B5233C77-1409-431B-9CAF-FECC5712A9D2}">
      <dgm:prSet/>
      <dgm:spPr/>
      <dgm:t>
        <a:bodyPr/>
        <a:lstStyle/>
        <a:p>
          <a:endParaRPr lang="fr-FR"/>
        </a:p>
      </dgm:t>
    </dgm:pt>
    <dgm:pt modelId="{7AA403BB-8895-4BB1-A960-D6EB78DC7C09}" type="sibTrans" cxnId="{B5233C77-1409-431B-9CAF-FECC5712A9D2}">
      <dgm:prSet/>
      <dgm:spPr/>
      <dgm:t>
        <a:bodyPr/>
        <a:lstStyle/>
        <a:p>
          <a:endParaRPr lang="fr-FR"/>
        </a:p>
      </dgm:t>
    </dgm:pt>
    <dgm:pt modelId="{2779464B-E8FF-4A0E-B9C0-71FB1F9F9394}">
      <dgm:prSet custT="1"/>
      <dgm:spPr>
        <a:solidFill>
          <a:srgbClr val="E96092"/>
        </a:solidFill>
      </dgm:spPr>
      <dgm:t>
        <a:bodyPr/>
        <a:lstStyle/>
        <a:p>
          <a:r>
            <a:rPr lang="fr-FR" sz="1000" b="1" dirty="0">
              <a:solidFill>
                <a:schemeClr val="tx1"/>
              </a:solidFill>
            </a:rPr>
            <a:t>Evaluations externes</a:t>
          </a:r>
        </a:p>
      </dgm:t>
    </dgm:pt>
    <dgm:pt modelId="{DEB33EF1-5F4D-4243-9215-0A43E68A656C}" type="parTrans" cxnId="{903F5082-B76B-47E3-BB26-CF76CA72A85B}">
      <dgm:prSet/>
      <dgm:spPr/>
      <dgm:t>
        <a:bodyPr/>
        <a:lstStyle/>
        <a:p>
          <a:endParaRPr lang="fr-FR"/>
        </a:p>
      </dgm:t>
    </dgm:pt>
    <dgm:pt modelId="{D49010E7-E69E-4498-9EDA-0E6E3EA2430B}" type="sibTrans" cxnId="{903F5082-B76B-47E3-BB26-CF76CA72A85B}">
      <dgm:prSet/>
      <dgm:spPr/>
      <dgm:t>
        <a:bodyPr/>
        <a:lstStyle/>
        <a:p>
          <a:endParaRPr lang="fr-FR"/>
        </a:p>
      </dgm:t>
    </dgm:pt>
    <dgm:pt modelId="{3B4D222D-F275-4B21-AB36-FBB5F92B2018}">
      <dgm:prSet custT="1"/>
      <dgm:spPr>
        <a:solidFill>
          <a:srgbClr val="89776B"/>
        </a:solidFill>
      </dgm:spPr>
      <dgm:t>
        <a:bodyPr/>
        <a:lstStyle/>
        <a:p>
          <a:r>
            <a:rPr lang="fr-FR" sz="1000" b="1" dirty="0">
              <a:solidFill>
                <a:schemeClr val="tx1"/>
              </a:solidFill>
            </a:rPr>
            <a:t>Devenir des diplômés</a:t>
          </a:r>
        </a:p>
      </dgm:t>
    </dgm:pt>
    <dgm:pt modelId="{78F10A28-C888-44FA-99E7-76191AC6D644}" type="parTrans" cxnId="{55C70895-D8C2-4F96-8EC7-5599706E93C3}">
      <dgm:prSet/>
      <dgm:spPr/>
      <dgm:t>
        <a:bodyPr/>
        <a:lstStyle/>
        <a:p>
          <a:endParaRPr lang="fr-FR"/>
        </a:p>
      </dgm:t>
    </dgm:pt>
    <dgm:pt modelId="{2CC0508F-8E15-4F7C-B9B0-84DEB2CA6560}" type="sibTrans" cxnId="{55C70895-D8C2-4F96-8EC7-5599706E93C3}">
      <dgm:prSet/>
      <dgm:spPr/>
      <dgm:t>
        <a:bodyPr/>
        <a:lstStyle/>
        <a:p>
          <a:endParaRPr lang="fr-FR"/>
        </a:p>
      </dgm:t>
    </dgm:pt>
    <dgm:pt modelId="{CE4D0AD3-0D92-4A34-9DC3-97B4AB416A55}">
      <dgm:prSet custT="1"/>
      <dgm:spPr>
        <a:solidFill>
          <a:srgbClr val="E96092"/>
        </a:solidFill>
      </dgm:spPr>
      <dgm:t>
        <a:bodyPr/>
        <a:lstStyle/>
        <a:p>
          <a:r>
            <a:rPr lang="fr-FR" sz="1000" b="1" dirty="0">
              <a:solidFill>
                <a:schemeClr val="tx1"/>
              </a:solidFill>
            </a:rPr>
            <a:t>Autres enquêtes (EC / BIATSS)</a:t>
          </a:r>
        </a:p>
      </dgm:t>
    </dgm:pt>
    <dgm:pt modelId="{FC2AB94D-5803-483A-AC2A-C6270D96C4CD}" type="parTrans" cxnId="{02D789A1-644C-4D1E-BA1D-07D0CFCDF7DC}">
      <dgm:prSet/>
      <dgm:spPr/>
      <dgm:t>
        <a:bodyPr/>
        <a:lstStyle/>
        <a:p>
          <a:endParaRPr lang="fr-FR"/>
        </a:p>
      </dgm:t>
    </dgm:pt>
    <dgm:pt modelId="{D0471ED0-3566-4B5B-9330-EBB800968411}" type="sibTrans" cxnId="{02D789A1-644C-4D1E-BA1D-07D0CFCDF7DC}">
      <dgm:prSet/>
      <dgm:spPr/>
      <dgm:t>
        <a:bodyPr/>
        <a:lstStyle/>
        <a:p>
          <a:endParaRPr lang="fr-FR"/>
        </a:p>
      </dgm:t>
    </dgm:pt>
    <dgm:pt modelId="{2C8AC8F5-1202-43F6-8DAF-9AABF44A4EDC}">
      <dgm:prSet custT="1"/>
      <dgm:spPr>
        <a:solidFill>
          <a:srgbClr val="89776B"/>
        </a:solidFill>
      </dgm:spPr>
      <dgm:t>
        <a:bodyPr/>
        <a:lstStyle/>
        <a:p>
          <a:r>
            <a:rPr lang="fr-FR" sz="1000" b="1" dirty="0">
              <a:solidFill>
                <a:schemeClr val="tx1"/>
              </a:solidFill>
            </a:rPr>
            <a:t>Coûts de la formation</a:t>
          </a:r>
        </a:p>
      </dgm:t>
    </dgm:pt>
    <dgm:pt modelId="{2EEA354B-FBA9-4526-B9A0-8D4FBF15A547}" type="parTrans" cxnId="{22AC4EBF-C578-4C96-A1C4-3F6B6B200BFA}">
      <dgm:prSet/>
      <dgm:spPr/>
      <dgm:t>
        <a:bodyPr/>
        <a:lstStyle/>
        <a:p>
          <a:endParaRPr lang="fr-FR"/>
        </a:p>
      </dgm:t>
    </dgm:pt>
    <dgm:pt modelId="{0A3D0B3D-C85E-41A2-AF32-5C308B374911}" type="sibTrans" cxnId="{22AC4EBF-C578-4C96-A1C4-3F6B6B200BFA}">
      <dgm:prSet/>
      <dgm:spPr/>
      <dgm:t>
        <a:bodyPr/>
        <a:lstStyle/>
        <a:p>
          <a:endParaRPr lang="fr-FR"/>
        </a:p>
      </dgm:t>
    </dgm:pt>
    <dgm:pt modelId="{AE2C7B77-184A-4F40-BD0F-43D1280A4801}" type="pres">
      <dgm:prSet presAssocID="{C8C0D4CE-55E5-488A-A84F-8183CEF26DF2}" presName="mainComposite" presStyleCnt="0">
        <dgm:presLayoutVars>
          <dgm:chPref val="1"/>
          <dgm:dir/>
          <dgm:animOne val="branch"/>
          <dgm:animLvl val="lvl"/>
          <dgm:resizeHandles val="exact"/>
        </dgm:presLayoutVars>
      </dgm:prSet>
      <dgm:spPr/>
    </dgm:pt>
    <dgm:pt modelId="{B3008399-0571-49A8-AACE-E3D667309C51}" type="pres">
      <dgm:prSet presAssocID="{C8C0D4CE-55E5-488A-A84F-8183CEF26DF2}" presName="hierFlow" presStyleCnt="0"/>
      <dgm:spPr/>
    </dgm:pt>
    <dgm:pt modelId="{5982AC9A-E787-4929-A121-A31326BB1871}" type="pres">
      <dgm:prSet presAssocID="{C8C0D4CE-55E5-488A-A84F-8183CEF26DF2}" presName="firstBuf" presStyleCnt="0"/>
      <dgm:spPr/>
    </dgm:pt>
    <dgm:pt modelId="{B1C79420-B974-470A-92EB-60FBBE0CD8C9}" type="pres">
      <dgm:prSet presAssocID="{C8C0D4CE-55E5-488A-A84F-8183CEF26DF2}" presName="hierChild1" presStyleCnt="0">
        <dgm:presLayoutVars>
          <dgm:chPref val="1"/>
          <dgm:animOne val="branch"/>
          <dgm:animLvl val="lvl"/>
        </dgm:presLayoutVars>
      </dgm:prSet>
      <dgm:spPr/>
    </dgm:pt>
    <dgm:pt modelId="{DC4574AD-E83E-405B-BB1E-7EABB3B60746}" type="pres">
      <dgm:prSet presAssocID="{3D81509C-14B1-4283-B6D0-7A27E488D6F0}" presName="Name17" presStyleCnt="0"/>
      <dgm:spPr/>
    </dgm:pt>
    <dgm:pt modelId="{44150C61-7143-4268-889F-FD4254D0EFD4}" type="pres">
      <dgm:prSet presAssocID="{3D81509C-14B1-4283-B6D0-7A27E488D6F0}" presName="level1Shape" presStyleLbl="node0" presStyleIdx="0" presStyleCnt="1" custFlipHor="1" custScaleX="178256" custScaleY="611020" custLinFactY="-11250" custLinFactNeighborX="86373" custLinFactNeighborY="-100000">
        <dgm:presLayoutVars>
          <dgm:chPref val="3"/>
        </dgm:presLayoutVars>
      </dgm:prSet>
      <dgm:spPr/>
    </dgm:pt>
    <dgm:pt modelId="{AFD0C3A0-9B8B-4192-B87A-3276C39986BB}" type="pres">
      <dgm:prSet presAssocID="{3D81509C-14B1-4283-B6D0-7A27E488D6F0}" presName="hierChild2" presStyleCnt="0"/>
      <dgm:spPr/>
    </dgm:pt>
    <dgm:pt modelId="{5CDC9817-CFF5-4D94-B468-A377423998C5}" type="pres">
      <dgm:prSet presAssocID="{0294F307-A112-460B-91F4-061F665C0F58}" presName="Name25" presStyleLbl="parChTrans1D2" presStyleIdx="0" presStyleCnt="2"/>
      <dgm:spPr/>
    </dgm:pt>
    <dgm:pt modelId="{5C12F587-2CA3-45DA-8264-8DFEEB8F4089}" type="pres">
      <dgm:prSet presAssocID="{0294F307-A112-460B-91F4-061F665C0F58}" presName="connTx" presStyleLbl="parChTrans1D2" presStyleIdx="0" presStyleCnt="2"/>
      <dgm:spPr/>
    </dgm:pt>
    <dgm:pt modelId="{684A455D-C978-4303-8AEC-3E7FCA5BFD9C}" type="pres">
      <dgm:prSet presAssocID="{FF191E5B-1E2D-487A-9092-F0FFC9D9D12F}" presName="Name30" presStyleCnt="0"/>
      <dgm:spPr/>
    </dgm:pt>
    <dgm:pt modelId="{E517C91A-2673-4DE3-85F2-1F3AFA9299C1}" type="pres">
      <dgm:prSet presAssocID="{FF191E5B-1E2D-487A-9092-F0FFC9D9D12F}" presName="level2Shape" presStyleLbl="node2" presStyleIdx="0" presStyleCnt="2" custScaleX="273198" custScaleY="154095" custLinFactX="6729" custLinFactY="-38510" custLinFactNeighborX="100000" custLinFactNeighborY="-100000"/>
      <dgm:spPr/>
    </dgm:pt>
    <dgm:pt modelId="{0D5AAF50-1F77-44E7-A69C-30A6B918C60E}" type="pres">
      <dgm:prSet presAssocID="{FF191E5B-1E2D-487A-9092-F0FFC9D9D12F}" presName="hierChild3" presStyleCnt="0"/>
      <dgm:spPr/>
    </dgm:pt>
    <dgm:pt modelId="{6311891D-C782-40D5-9F6E-CAFB0B9BCBDF}" type="pres">
      <dgm:prSet presAssocID="{3A12D515-C3C1-4163-A7D8-CFF19D039B18}" presName="Name25" presStyleLbl="parChTrans1D3" presStyleIdx="0" presStyleCnt="7"/>
      <dgm:spPr/>
    </dgm:pt>
    <dgm:pt modelId="{F8CA8EE6-80D5-48A9-B7AD-3DD1B228E801}" type="pres">
      <dgm:prSet presAssocID="{3A12D515-C3C1-4163-A7D8-CFF19D039B18}" presName="connTx" presStyleLbl="parChTrans1D3" presStyleIdx="0" presStyleCnt="7"/>
      <dgm:spPr/>
    </dgm:pt>
    <dgm:pt modelId="{B6E71312-4C5A-405F-8600-BF1C54432CCE}" type="pres">
      <dgm:prSet presAssocID="{BDF3251E-2971-4FD0-A584-EE3AD9D044E9}" presName="Name30" presStyleCnt="0"/>
      <dgm:spPr/>
    </dgm:pt>
    <dgm:pt modelId="{01633693-4198-4725-8983-3273604E21BA}" type="pres">
      <dgm:prSet presAssocID="{BDF3251E-2971-4FD0-A584-EE3AD9D044E9}" presName="level2Shape" presStyleLbl="node3" presStyleIdx="0" presStyleCnt="7" custScaleX="468215" custScaleY="113232" custLinFactX="69541" custLinFactY="-44927" custLinFactNeighborX="100000" custLinFactNeighborY="-100000"/>
      <dgm:spPr/>
    </dgm:pt>
    <dgm:pt modelId="{486C930E-653D-4E5F-BA9D-498827DF893C}" type="pres">
      <dgm:prSet presAssocID="{BDF3251E-2971-4FD0-A584-EE3AD9D044E9}" presName="hierChild3" presStyleCnt="0"/>
      <dgm:spPr/>
    </dgm:pt>
    <dgm:pt modelId="{73EF5BD4-1C47-4A09-BB94-19155336AA07}" type="pres">
      <dgm:prSet presAssocID="{BC99B6CA-6489-4C49-998D-1123883CF437}" presName="Name25" presStyleLbl="parChTrans1D3" presStyleIdx="1" presStyleCnt="7"/>
      <dgm:spPr/>
    </dgm:pt>
    <dgm:pt modelId="{B6F3FCA4-2D4B-4938-92B3-D1E3D8219F0B}" type="pres">
      <dgm:prSet presAssocID="{BC99B6CA-6489-4C49-998D-1123883CF437}" presName="connTx" presStyleLbl="parChTrans1D3" presStyleIdx="1" presStyleCnt="7"/>
      <dgm:spPr/>
    </dgm:pt>
    <dgm:pt modelId="{234D1BD6-44F9-43C8-91F4-584308F8B604}" type="pres">
      <dgm:prSet presAssocID="{5E69C3AF-B92A-4941-BD19-583777057151}" presName="Name30" presStyleCnt="0"/>
      <dgm:spPr/>
    </dgm:pt>
    <dgm:pt modelId="{B8A3B649-4E94-4315-94E5-C8A53D6AFE7B}" type="pres">
      <dgm:prSet presAssocID="{5E69C3AF-B92A-4941-BD19-583777057151}" presName="level2Shape" presStyleLbl="node3" presStyleIdx="1" presStyleCnt="7" custScaleX="467942" custLinFactX="69541" custLinFactY="-40295" custLinFactNeighborX="100000" custLinFactNeighborY="-100000"/>
      <dgm:spPr/>
    </dgm:pt>
    <dgm:pt modelId="{D02658A9-6067-4A71-8AA7-85B9670FB94C}" type="pres">
      <dgm:prSet presAssocID="{5E69C3AF-B92A-4941-BD19-583777057151}" presName="hierChild3" presStyleCnt="0"/>
      <dgm:spPr/>
    </dgm:pt>
    <dgm:pt modelId="{A456DCF1-1C55-49C2-9461-A83F1E9030DF}" type="pres">
      <dgm:prSet presAssocID="{78F10A28-C888-44FA-99E7-76191AC6D644}" presName="Name25" presStyleLbl="parChTrans1D3" presStyleIdx="2" presStyleCnt="7"/>
      <dgm:spPr/>
    </dgm:pt>
    <dgm:pt modelId="{1585ADDD-167F-4F2E-9E69-1C31E4F004B7}" type="pres">
      <dgm:prSet presAssocID="{78F10A28-C888-44FA-99E7-76191AC6D644}" presName="connTx" presStyleLbl="parChTrans1D3" presStyleIdx="2" presStyleCnt="7"/>
      <dgm:spPr/>
    </dgm:pt>
    <dgm:pt modelId="{5EDF8017-7507-4C98-A52A-615D137114A0}" type="pres">
      <dgm:prSet presAssocID="{3B4D222D-F275-4B21-AB36-FBB5F92B2018}" presName="Name30" presStyleCnt="0"/>
      <dgm:spPr/>
    </dgm:pt>
    <dgm:pt modelId="{6C64649B-E506-4D17-91D7-91A11BA2EB95}" type="pres">
      <dgm:prSet presAssocID="{3B4D222D-F275-4B21-AB36-FBB5F92B2018}" presName="level2Shape" presStyleLbl="node3" presStyleIdx="2" presStyleCnt="7" custScaleX="468215" custLinFactX="69541" custLinFactY="-43885" custLinFactNeighborX="100000" custLinFactNeighborY="-100000"/>
      <dgm:spPr/>
    </dgm:pt>
    <dgm:pt modelId="{DE173190-2560-4A21-87BE-5DD119D415F3}" type="pres">
      <dgm:prSet presAssocID="{3B4D222D-F275-4B21-AB36-FBB5F92B2018}" presName="hierChild3" presStyleCnt="0"/>
      <dgm:spPr/>
    </dgm:pt>
    <dgm:pt modelId="{1102A12A-E6DF-40F8-A61D-2F96CD984BC3}" type="pres">
      <dgm:prSet presAssocID="{2EEA354B-FBA9-4526-B9A0-8D4FBF15A547}" presName="Name25" presStyleLbl="parChTrans1D3" presStyleIdx="3" presStyleCnt="7"/>
      <dgm:spPr/>
    </dgm:pt>
    <dgm:pt modelId="{77E3D240-6FDA-4199-A76C-7315DBEA5AE6}" type="pres">
      <dgm:prSet presAssocID="{2EEA354B-FBA9-4526-B9A0-8D4FBF15A547}" presName="connTx" presStyleLbl="parChTrans1D3" presStyleIdx="3" presStyleCnt="7"/>
      <dgm:spPr/>
    </dgm:pt>
    <dgm:pt modelId="{AC487A73-68E2-420A-BEC0-FA9C9721DB4F}" type="pres">
      <dgm:prSet presAssocID="{2C8AC8F5-1202-43F6-8DAF-9AABF44A4EDC}" presName="Name30" presStyleCnt="0"/>
      <dgm:spPr/>
    </dgm:pt>
    <dgm:pt modelId="{4B78B152-4199-467B-B6D4-94A7E372BE25}" type="pres">
      <dgm:prSet presAssocID="{2C8AC8F5-1202-43F6-8DAF-9AABF44A4EDC}" presName="level2Shape" presStyleLbl="node3" presStyleIdx="3" presStyleCnt="7" custScaleX="470862" custLinFactX="69541" custLinFactY="-47475" custLinFactNeighborX="100000" custLinFactNeighborY="-100000"/>
      <dgm:spPr/>
    </dgm:pt>
    <dgm:pt modelId="{669695C3-D250-4C38-8349-1381E5D26E27}" type="pres">
      <dgm:prSet presAssocID="{2C8AC8F5-1202-43F6-8DAF-9AABF44A4EDC}" presName="hierChild3" presStyleCnt="0"/>
      <dgm:spPr/>
    </dgm:pt>
    <dgm:pt modelId="{CF5CF8FA-CE20-4D00-BDE2-739D43C43A9D}" type="pres">
      <dgm:prSet presAssocID="{DD51D066-CA40-4C50-8F1F-1BBDADCDD2BA}" presName="Name25" presStyleLbl="parChTrans1D2" presStyleIdx="1" presStyleCnt="2"/>
      <dgm:spPr/>
    </dgm:pt>
    <dgm:pt modelId="{997CA421-886B-486F-9A00-71022D2B7063}" type="pres">
      <dgm:prSet presAssocID="{DD51D066-CA40-4C50-8F1F-1BBDADCDD2BA}" presName="connTx" presStyleLbl="parChTrans1D2" presStyleIdx="1" presStyleCnt="2"/>
      <dgm:spPr/>
    </dgm:pt>
    <dgm:pt modelId="{9D2FF794-DDD1-4CE5-AB9C-088E02BA7670}" type="pres">
      <dgm:prSet presAssocID="{263CFF9E-D546-4CCC-BD09-21E20E018475}" presName="Name30" presStyleCnt="0"/>
      <dgm:spPr/>
    </dgm:pt>
    <dgm:pt modelId="{4BD58311-F146-4721-8593-C7FB5788E86B}" type="pres">
      <dgm:prSet presAssocID="{263CFF9E-D546-4CCC-BD09-21E20E018475}" presName="level2Shape" presStyleLbl="node2" presStyleIdx="1" presStyleCnt="2" custScaleX="280720" custScaleY="160930" custLinFactNeighborX="99766" custLinFactNeighborY="-78944"/>
      <dgm:spPr/>
    </dgm:pt>
    <dgm:pt modelId="{47EB42DF-F213-45AA-8966-B1F585B4D542}" type="pres">
      <dgm:prSet presAssocID="{263CFF9E-D546-4CCC-BD09-21E20E018475}" presName="hierChild3" presStyleCnt="0"/>
      <dgm:spPr/>
    </dgm:pt>
    <dgm:pt modelId="{9FB90DAD-ADE6-4F18-8389-0E7712749FE7}" type="pres">
      <dgm:prSet presAssocID="{C01F55AA-B784-4607-BFCF-A34FE07DDDD2}" presName="Name25" presStyleLbl="parChTrans1D3" presStyleIdx="4" presStyleCnt="7"/>
      <dgm:spPr/>
    </dgm:pt>
    <dgm:pt modelId="{F563BE8B-3266-4BA7-80A3-7E02F9FDD077}" type="pres">
      <dgm:prSet presAssocID="{C01F55AA-B784-4607-BFCF-A34FE07DDDD2}" presName="connTx" presStyleLbl="parChTrans1D3" presStyleIdx="4" presStyleCnt="7"/>
      <dgm:spPr/>
    </dgm:pt>
    <dgm:pt modelId="{FBEF7289-01FA-4E2D-839C-5B16FC4219CA}" type="pres">
      <dgm:prSet presAssocID="{46D3E679-7B2B-4574-BD5B-EDD5235203CA}" presName="Name30" presStyleCnt="0"/>
      <dgm:spPr/>
    </dgm:pt>
    <dgm:pt modelId="{42F38B96-0070-43E4-95AF-D6D1BDD00DA8}" type="pres">
      <dgm:prSet presAssocID="{46D3E679-7B2B-4574-BD5B-EDD5235203CA}" presName="level2Shape" presStyleLbl="node3" presStyleIdx="4" presStyleCnt="7" custScaleX="468216" custScaleY="151779" custLinFactX="62019" custLinFactNeighborX="100000" custLinFactNeighborY="-95359"/>
      <dgm:spPr/>
    </dgm:pt>
    <dgm:pt modelId="{AB081D04-81F5-49EE-A724-16D12D9E6C05}" type="pres">
      <dgm:prSet presAssocID="{46D3E679-7B2B-4574-BD5B-EDD5235203CA}" presName="hierChild3" presStyleCnt="0"/>
      <dgm:spPr/>
    </dgm:pt>
    <dgm:pt modelId="{BEAA1B03-933D-4DC6-965F-EC395EB672CB}" type="pres">
      <dgm:prSet presAssocID="{DEB33EF1-5F4D-4243-9215-0A43E68A656C}" presName="Name25" presStyleLbl="parChTrans1D3" presStyleIdx="5" presStyleCnt="7"/>
      <dgm:spPr/>
    </dgm:pt>
    <dgm:pt modelId="{A5D62931-A6A8-4B52-A385-7F7C6520A892}" type="pres">
      <dgm:prSet presAssocID="{DEB33EF1-5F4D-4243-9215-0A43E68A656C}" presName="connTx" presStyleLbl="parChTrans1D3" presStyleIdx="5" presStyleCnt="7"/>
      <dgm:spPr/>
    </dgm:pt>
    <dgm:pt modelId="{069D952C-C29B-43A7-A8B3-DF5002E16F60}" type="pres">
      <dgm:prSet presAssocID="{2779464B-E8FF-4A0E-B9C0-71FB1F9F9394}" presName="Name30" presStyleCnt="0"/>
      <dgm:spPr/>
    </dgm:pt>
    <dgm:pt modelId="{EA83BC30-A915-4AAF-A472-BD8AE7486567}" type="pres">
      <dgm:prSet presAssocID="{2779464B-E8FF-4A0E-B9C0-71FB1F9F9394}" presName="level2Shape" presStyleLbl="node3" presStyleIdx="5" presStyleCnt="7" custScaleX="469222" custLinFactX="62019" custLinFactNeighborX="100000" custLinFactNeighborY="-89734"/>
      <dgm:spPr/>
    </dgm:pt>
    <dgm:pt modelId="{44F0F6B3-8F7D-4A30-AA3C-53413C8EDDD0}" type="pres">
      <dgm:prSet presAssocID="{2779464B-E8FF-4A0E-B9C0-71FB1F9F9394}" presName="hierChild3" presStyleCnt="0"/>
      <dgm:spPr/>
    </dgm:pt>
    <dgm:pt modelId="{C7F6E765-D779-4140-AD1A-1CC1158E09EA}" type="pres">
      <dgm:prSet presAssocID="{FC2AB94D-5803-483A-AC2A-C6270D96C4CD}" presName="Name25" presStyleLbl="parChTrans1D3" presStyleIdx="6" presStyleCnt="7"/>
      <dgm:spPr/>
    </dgm:pt>
    <dgm:pt modelId="{8C6AE943-9415-4C37-AA03-CB73B26C1CE6}" type="pres">
      <dgm:prSet presAssocID="{FC2AB94D-5803-483A-AC2A-C6270D96C4CD}" presName="connTx" presStyleLbl="parChTrans1D3" presStyleIdx="6" presStyleCnt="7"/>
      <dgm:spPr/>
    </dgm:pt>
    <dgm:pt modelId="{5CF913BE-4143-457C-A40D-313232330DC4}" type="pres">
      <dgm:prSet presAssocID="{CE4D0AD3-0D92-4A34-9DC3-97B4AB416A55}" presName="Name30" presStyleCnt="0"/>
      <dgm:spPr/>
    </dgm:pt>
    <dgm:pt modelId="{6C2B3526-4AB3-451F-B392-CEF6C5CCDC55}" type="pres">
      <dgm:prSet presAssocID="{CE4D0AD3-0D92-4A34-9DC3-97B4AB416A55}" presName="level2Shape" presStyleLbl="node3" presStyleIdx="6" presStyleCnt="7" custScaleX="471214" custLinFactX="62019" custLinFactNeighborX="100000" custLinFactNeighborY="-94741"/>
      <dgm:spPr/>
    </dgm:pt>
    <dgm:pt modelId="{D981BE75-60D7-4675-BC48-DEF626FB3C83}" type="pres">
      <dgm:prSet presAssocID="{CE4D0AD3-0D92-4A34-9DC3-97B4AB416A55}" presName="hierChild3" presStyleCnt="0"/>
      <dgm:spPr/>
    </dgm:pt>
    <dgm:pt modelId="{C78EBB31-1106-41A1-93D7-D462EE6A71E6}" type="pres">
      <dgm:prSet presAssocID="{C8C0D4CE-55E5-488A-A84F-8183CEF26DF2}" presName="bgShapesFlow" presStyleCnt="0"/>
      <dgm:spPr/>
    </dgm:pt>
    <dgm:pt modelId="{95902A53-6F75-4921-9320-033C0B0F7FAE}" type="pres">
      <dgm:prSet presAssocID="{D0C44048-688A-48D8-9FBD-1FE9CA8DBB07}" presName="rectComp" presStyleCnt="0"/>
      <dgm:spPr/>
    </dgm:pt>
    <dgm:pt modelId="{D621AC2E-C68F-4508-9E12-B9419C51F6D0}" type="pres">
      <dgm:prSet presAssocID="{D0C44048-688A-48D8-9FBD-1FE9CA8DBB07}" presName="bgRect" presStyleLbl="bgShp" presStyleIdx="0" presStyleCnt="3" custScaleX="209244" custLinFactNeighborX="42925" custLinFactNeighborY="876"/>
      <dgm:spPr/>
    </dgm:pt>
    <dgm:pt modelId="{41B1E83E-1811-4A3F-8E0C-BEECED84DF38}" type="pres">
      <dgm:prSet presAssocID="{D0C44048-688A-48D8-9FBD-1FE9CA8DBB07}" presName="bgRectTx" presStyleLbl="bgShp" presStyleIdx="0" presStyleCnt="3">
        <dgm:presLayoutVars>
          <dgm:bulletEnabled val="1"/>
        </dgm:presLayoutVars>
      </dgm:prSet>
      <dgm:spPr/>
    </dgm:pt>
    <dgm:pt modelId="{97747C5F-45CD-499E-BA7C-1E6D0847A686}" type="pres">
      <dgm:prSet presAssocID="{D0C44048-688A-48D8-9FBD-1FE9CA8DBB07}" presName="spComp" presStyleCnt="0"/>
      <dgm:spPr/>
    </dgm:pt>
    <dgm:pt modelId="{F3F8E305-EAAF-407E-94C4-173CDD39EDC4}" type="pres">
      <dgm:prSet presAssocID="{D0C44048-688A-48D8-9FBD-1FE9CA8DBB07}" presName="hSp" presStyleCnt="0"/>
      <dgm:spPr/>
    </dgm:pt>
    <dgm:pt modelId="{19FFF204-41B7-43E1-A41D-177DEBF5CE9F}" type="pres">
      <dgm:prSet presAssocID="{16FDC2AA-C665-4DD1-891B-3FBC15DFBBFA}" presName="rectComp" presStyleCnt="0"/>
      <dgm:spPr/>
    </dgm:pt>
    <dgm:pt modelId="{CD40DF00-4EA5-457E-AAFB-7F37A57AC03B}" type="pres">
      <dgm:prSet presAssocID="{16FDC2AA-C665-4DD1-891B-3FBC15DFBBFA}" presName="bgRect" presStyleLbl="bgShp" presStyleIdx="1" presStyleCnt="3" custScaleX="245471" custLinFactNeighborX="41010" custLinFactNeighborY="-731"/>
      <dgm:spPr/>
    </dgm:pt>
    <dgm:pt modelId="{1CF99BBB-4888-49C6-82C5-00EADACCBC1B}" type="pres">
      <dgm:prSet presAssocID="{16FDC2AA-C665-4DD1-891B-3FBC15DFBBFA}" presName="bgRectTx" presStyleLbl="bgShp" presStyleIdx="1" presStyleCnt="3">
        <dgm:presLayoutVars>
          <dgm:bulletEnabled val="1"/>
        </dgm:presLayoutVars>
      </dgm:prSet>
      <dgm:spPr/>
    </dgm:pt>
    <dgm:pt modelId="{F09E69EF-82A2-4EDD-AD11-A666BCEA1E08}" type="pres">
      <dgm:prSet presAssocID="{16FDC2AA-C665-4DD1-891B-3FBC15DFBBFA}" presName="spComp" presStyleCnt="0"/>
      <dgm:spPr/>
    </dgm:pt>
    <dgm:pt modelId="{1B5889AC-B30F-4C54-8CF6-BBF82A467F63}" type="pres">
      <dgm:prSet presAssocID="{16FDC2AA-C665-4DD1-891B-3FBC15DFBBFA}" presName="hSp" presStyleCnt="0"/>
      <dgm:spPr/>
    </dgm:pt>
    <dgm:pt modelId="{79340174-E6CA-42CE-8FF8-98A1364AF9ED}" type="pres">
      <dgm:prSet presAssocID="{744DFFE5-3169-4FA6-845B-7FC559387CB3}" presName="rectComp" presStyleCnt="0"/>
      <dgm:spPr/>
    </dgm:pt>
    <dgm:pt modelId="{97C90F79-D8B8-4746-A6B7-C6752245B9E1}" type="pres">
      <dgm:prSet presAssocID="{744DFFE5-3169-4FA6-845B-7FC559387CB3}" presName="bgRect" presStyleLbl="bgShp" presStyleIdx="2" presStyleCnt="3" custScaleX="459035" custLinFactNeighborX="45793" custLinFactNeighborY="-731"/>
      <dgm:spPr/>
    </dgm:pt>
    <dgm:pt modelId="{2B99CF2E-5186-4EE6-8891-F2C951DE6587}" type="pres">
      <dgm:prSet presAssocID="{744DFFE5-3169-4FA6-845B-7FC559387CB3}" presName="bgRectTx" presStyleLbl="bgShp" presStyleIdx="2" presStyleCnt="3">
        <dgm:presLayoutVars>
          <dgm:bulletEnabled val="1"/>
        </dgm:presLayoutVars>
      </dgm:prSet>
      <dgm:spPr/>
    </dgm:pt>
  </dgm:ptLst>
  <dgm:cxnLst>
    <dgm:cxn modelId="{47108310-6C43-4BC1-9080-BFF18C5D0696}" srcId="{3D81509C-14B1-4283-B6D0-7A27E488D6F0}" destId="{263CFF9E-D546-4CCC-BD09-21E20E018475}" srcOrd="1" destOrd="0" parTransId="{DD51D066-CA40-4C50-8F1F-1BBDADCDD2BA}" sibTransId="{0652D29E-B50E-48AE-89CA-5ACCE3400321}"/>
    <dgm:cxn modelId="{99E0FB10-AE66-4B1B-A8B2-A688891A5B0D}" type="presOf" srcId="{5E69C3AF-B92A-4941-BD19-583777057151}" destId="{B8A3B649-4E94-4315-94E5-C8A53D6AFE7B}" srcOrd="0" destOrd="0" presId="urn:microsoft.com/office/officeart/2005/8/layout/hierarchy5"/>
    <dgm:cxn modelId="{ACBD7512-5F59-4CFC-9D5C-3C36A81115B6}" srcId="{C8C0D4CE-55E5-488A-A84F-8183CEF26DF2}" destId="{16FDC2AA-C665-4DD1-891B-3FBC15DFBBFA}" srcOrd="2" destOrd="0" parTransId="{0073BEBD-7CE9-4214-A979-E2F9ADE16A5A}" sibTransId="{29765EBF-AE43-4A79-80B2-A85B501D65FB}"/>
    <dgm:cxn modelId="{92C10619-BCA8-4070-97F2-0F155A6AF6C5}" type="presOf" srcId="{46D3E679-7B2B-4574-BD5B-EDD5235203CA}" destId="{42F38B96-0070-43E4-95AF-D6D1BDD00DA8}" srcOrd="0" destOrd="0" presId="urn:microsoft.com/office/officeart/2005/8/layout/hierarchy5"/>
    <dgm:cxn modelId="{6300CA2D-A19E-4883-BDA6-DDD44D1DA41B}" type="presOf" srcId="{3A12D515-C3C1-4163-A7D8-CFF19D039B18}" destId="{F8CA8EE6-80D5-48A9-B7AD-3DD1B228E801}" srcOrd="1" destOrd="0" presId="urn:microsoft.com/office/officeart/2005/8/layout/hierarchy5"/>
    <dgm:cxn modelId="{66788330-419C-4C3B-B768-7F00655D5C23}" type="presOf" srcId="{78F10A28-C888-44FA-99E7-76191AC6D644}" destId="{A456DCF1-1C55-49C2-9461-A83F1E9030DF}" srcOrd="0" destOrd="0" presId="urn:microsoft.com/office/officeart/2005/8/layout/hierarchy5"/>
    <dgm:cxn modelId="{C42F034D-B66F-47B5-8B1F-DCF272034565}" type="presOf" srcId="{DEB33EF1-5F4D-4243-9215-0A43E68A656C}" destId="{BEAA1B03-933D-4DC6-965F-EC395EB672CB}" srcOrd="0" destOrd="0" presId="urn:microsoft.com/office/officeart/2005/8/layout/hierarchy5"/>
    <dgm:cxn modelId="{64FF1573-A42B-4E76-8248-51D9E1A604DD}" type="presOf" srcId="{FC2AB94D-5803-483A-AC2A-C6270D96C4CD}" destId="{C7F6E765-D779-4140-AD1A-1CC1158E09EA}" srcOrd="0" destOrd="0" presId="urn:microsoft.com/office/officeart/2005/8/layout/hierarchy5"/>
    <dgm:cxn modelId="{B5233C77-1409-431B-9CAF-FECC5712A9D2}" srcId="{C8C0D4CE-55E5-488A-A84F-8183CEF26DF2}" destId="{744DFFE5-3169-4FA6-845B-7FC559387CB3}" srcOrd="3" destOrd="0" parTransId="{7BC387C5-9FDE-4A78-A7C6-560FB8347855}" sibTransId="{7AA403BB-8895-4BB1-A960-D6EB78DC7C09}"/>
    <dgm:cxn modelId="{E23A8859-CEFC-4BF2-BF2D-CE605BE3538A}" type="presOf" srcId="{BC99B6CA-6489-4C49-998D-1123883CF437}" destId="{73EF5BD4-1C47-4A09-BB94-19155336AA07}" srcOrd="0" destOrd="0" presId="urn:microsoft.com/office/officeart/2005/8/layout/hierarchy5"/>
    <dgm:cxn modelId="{42E4287C-CD9D-4BF5-B0CD-3900CFA9E449}" srcId="{C8C0D4CE-55E5-488A-A84F-8183CEF26DF2}" destId="{3D81509C-14B1-4283-B6D0-7A27E488D6F0}" srcOrd="0" destOrd="0" parTransId="{BF422636-DFED-40D2-BEE8-984ED539A5A3}" sibTransId="{EE14F6A2-D552-4B32-ACE3-AD4A9A7FBE72}"/>
    <dgm:cxn modelId="{A3149B7C-FD93-40BE-95DE-E8B714EA1549}" type="presOf" srcId="{78F10A28-C888-44FA-99E7-76191AC6D644}" destId="{1585ADDD-167F-4F2E-9E69-1C31E4F004B7}" srcOrd="1" destOrd="0" presId="urn:microsoft.com/office/officeart/2005/8/layout/hierarchy5"/>
    <dgm:cxn modelId="{2A95367E-BC2B-4554-8107-7F001F7DBD04}" srcId="{263CFF9E-D546-4CCC-BD09-21E20E018475}" destId="{46D3E679-7B2B-4574-BD5B-EDD5235203CA}" srcOrd="0" destOrd="0" parTransId="{C01F55AA-B784-4607-BFCF-A34FE07DDDD2}" sibTransId="{832A60AB-07A0-4F6B-BDAB-6D3B129E06E1}"/>
    <dgm:cxn modelId="{903F5082-B76B-47E3-BB26-CF76CA72A85B}" srcId="{263CFF9E-D546-4CCC-BD09-21E20E018475}" destId="{2779464B-E8FF-4A0E-B9C0-71FB1F9F9394}" srcOrd="1" destOrd="0" parTransId="{DEB33EF1-5F4D-4243-9215-0A43E68A656C}" sibTransId="{D49010E7-E69E-4498-9EDA-0E6E3EA2430B}"/>
    <dgm:cxn modelId="{7D594B83-6194-4463-875D-055D4E15894D}" type="presOf" srcId="{BDF3251E-2971-4FD0-A584-EE3AD9D044E9}" destId="{01633693-4198-4725-8983-3273604E21BA}" srcOrd="0" destOrd="0" presId="urn:microsoft.com/office/officeart/2005/8/layout/hierarchy5"/>
    <dgm:cxn modelId="{44BB9A86-F2AF-40BF-B758-BA83EC0CCAF1}" type="presOf" srcId="{C01F55AA-B784-4607-BFCF-A34FE07DDDD2}" destId="{F563BE8B-3266-4BA7-80A3-7E02F9FDD077}" srcOrd="1" destOrd="0" presId="urn:microsoft.com/office/officeart/2005/8/layout/hierarchy5"/>
    <dgm:cxn modelId="{4203978C-BA1C-4C57-A174-D38ACDFC64D1}" type="presOf" srcId="{D0C44048-688A-48D8-9FBD-1FE9CA8DBB07}" destId="{41B1E83E-1811-4A3F-8E0C-BEECED84DF38}" srcOrd="1" destOrd="0" presId="urn:microsoft.com/office/officeart/2005/8/layout/hierarchy5"/>
    <dgm:cxn modelId="{6C0D968E-F9E3-4EC8-864E-3F801553FEED}" type="presOf" srcId="{744DFFE5-3169-4FA6-845B-7FC559387CB3}" destId="{2B99CF2E-5186-4EE6-8891-F2C951DE6587}" srcOrd="1" destOrd="0" presId="urn:microsoft.com/office/officeart/2005/8/layout/hierarchy5"/>
    <dgm:cxn modelId="{244CD893-CDCF-456B-9385-CB2674C3ECF6}" type="presOf" srcId="{16FDC2AA-C665-4DD1-891B-3FBC15DFBBFA}" destId="{1CF99BBB-4888-49C6-82C5-00EADACCBC1B}" srcOrd="1" destOrd="0" presId="urn:microsoft.com/office/officeart/2005/8/layout/hierarchy5"/>
    <dgm:cxn modelId="{55C70895-D8C2-4F96-8EC7-5599706E93C3}" srcId="{FF191E5B-1E2D-487A-9092-F0FFC9D9D12F}" destId="{3B4D222D-F275-4B21-AB36-FBB5F92B2018}" srcOrd="2" destOrd="0" parTransId="{78F10A28-C888-44FA-99E7-76191AC6D644}" sibTransId="{2CC0508F-8E15-4F7C-B9B0-84DEB2CA6560}"/>
    <dgm:cxn modelId="{F62B5D96-2F28-4F0A-86C2-EF553DBCFB82}" type="presOf" srcId="{3A12D515-C3C1-4163-A7D8-CFF19D039B18}" destId="{6311891D-C782-40D5-9F6E-CAFB0B9BCBDF}" srcOrd="0" destOrd="0" presId="urn:microsoft.com/office/officeart/2005/8/layout/hierarchy5"/>
    <dgm:cxn modelId="{D915E797-E62D-46AD-829B-7F9304657CA8}" type="presOf" srcId="{2779464B-E8FF-4A0E-B9C0-71FB1F9F9394}" destId="{EA83BC30-A915-4AAF-A472-BD8AE7486567}" srcOrd="0" destOrd="0" presId="urn:microsoft.com/office/officeart/2005/8/layout/hierarchy5"/>
    <dgm:cxn modelId="{D75DF39F-D1F4-4A89-8644-66D6E343DC1F}" type="presOf" srcId="{C01F55AA-B784-4607-BFCF-A34FE07DDDD2}" destId="{9FB90DAD-ADE6-4F18-8389-0E7712749FE7}" srcOrd="0" destOrd="0" presId="urn:microsoft.com/office/officeart/2005/8/layout/hierarchy5"/>
    <dgm:cxn modelId="{0257B4A0-C907-4502-B112-E73FC94C05F7}" type="presOf" srcId="{3D81509C-14B1-4283-B6D0-7A27E488D6F0}" destId="{44150C61-7143-4268-889F-FD4254D0EFD4}" srcOrd="0" destOrd="0" presId="urn:microsoft.com/office/officeart/2005/8/layout/hierarchy5"/>
    <dgm:cxn modelId="{EE6EC5A0-C90D-4497-952C-45D7AD59BD19}" srcId="{3D81509C-14B1-4283-B6D0-7A27E488D6F0}" destId="{FF191E5B-1E2D-487A-9092-F0FFC9D9D12F}" srcOrd="0" destOrd="0" parTransId="{0294F307-A112-460B-91F4-061F665C0F58}" sibTransId="{E2433F61-12B4-4E9F-8BF9-9B289B3B36A6}"/>
    <dgm:cxn modelId="{02D789A1-644C-4D1E-BA1D-07D0CFCDF7DC}" srcId="{263CFF9E-D546-4CCC-BD09-21E20E018475}" destId="{CE4D0AD3-0D92-4A34-9DC3-97B4AB416A55}" srcOrd="2" destOrd="0" parTransId="{FC2AB94D-5803-483A-AC2A-C6270D96C4CD}" sibTransId="{D0471ED0-3566-4B5B-9330-EBB800968411}"/>
    <dgm:cxn modelId="{A942D2A5-E580-41AE-8BC5-62F4769A33CF}" type="presOf" srcId="{0294F307-A112-460B-91F4-061F665C0F58}" destId="{5CDC9817-CFF5-4D94-B468-A377423998C5}" srcOrd="0" destOrd="0" presId="urn:microsoft.com/office/officeart/2005/8/layout/hierarchy5"/>
    <dgm:cxn modelId="{D512BEA6-D738-4958-81A7-3E36CCE5395A}" type="presOf" srcId="{FF191E5B-1E2D-487A-9092-F0FFC9D9D12F}" destId="{E517C91A-2673-4DE3-85F2-1F3AFA9299C1}" srcOrd="0" destOrd="0" presId="urn:microsoft.com/office/officeart/2005/8/layout/hierarchy5"/>
    <dgm:cxn modelId="{A22FA9A7-DE8B-4AAB-A8AD-A3180F7D30BA}" type="presOf" srcId="{2EEA354B-FBA9-4526-B9A0-8D4FBF15A547}" destId="{77E3D240-6FDA-4199-A76C-7315DBEA5AE6}" srcOrd="1" destOrd="0" presId="urn:microsoft.com/office/officeart/2005/8/layout/hierarchy5"/>
    <dgm:cxn modelId="{ED6C50AB-EA4D-4F7C-9A6A-A2273440AAD2}" type="presOf" srcId="{FC2AB94D-5803-483A-AC2A-C6270D96C4CD}" destId="{8C6AE943-9415-4C37-AA03-CB73B26C1CE6}" srcOrd="1" destOrd="0" presId="urn:microsoft.com/office/officeart/2005/8/layout/hierarchy5"/>
    <dgm:cxn modelId="{B90FCDAE-F3F8-4CF3-9526-A0ADDB519878}" type="presOf" srcId="{16FDC2AA-C665-4DD1-891B-3FBC15DFBBFA}" destId="{CD40DF00-4EA5-457E-AAFB-7F37A57AC03B}" srcOrd="0" destOrd="0" presId="urn:microsoft.com/office/officeart/2005/8/layout/hierarchy5"/>
    <dgm:cxn modelId="{80B8FCB3-FCD2-409B-823B-8E8BDD22E5DD}" type="presOf" srcId="{BC99B6CA-6489-4C49-998D-1123883CF437}" destId="{B6F3FCA4-2D4B-4938-92B3-D1E3D8219F0B}" srcOrd="1" destOrd="0" presId="urn:microsoft.com/office/officeart/2005/8/layout/hierarchy5"/>
    <dgm:cxn modelId="{159C81B5-5EEF-4FA8-87AD-1F40F46825DB}" type="presOf" srcId="{D0C44048-688A-48D8-9FBD-1FE9CA8DBB07}" destId="{D621AC2E-C68F-4508-9E12-B9419C51F6D0}" srcOrd="0" destOrd="0" presId="urn:microsoft.com/office/officeart/2005/8/layout/hierarchy5"/>
    <dgm:cxn modelId="{588C00B9-4714-46A2-B187-C8BDBAC3C232}" type="presOf" srcId="{DEB33EF1-5F4D-4243-9215-0A43E68A656C}" destId="{A5D62931-A6A8-4B52-A385-7F7C6520A892}" srcOrd="1" destOrd="0" presId="urn:microsoft.com/office/officeart/2005/8/layout/hierarchy5"/>
    <dgm:cxn modelId="{8CCDCABB-BDB4-43AD-8F0A-F4599725414E}" srcId="{C8C0D4CE-55E5-488A-A84F-8183CEF26DF2}" destId="{D0C44048-688A-48D8-9FBD-1FE9CA8DBB07}" srcOrd="1" destOrd="0" parTransId="{97A3A160-2E54-4053-A841-C03261882F49}" sibTransId="{413EBCD8-0936-4D4E-BFDC-A0C8BBAE8883}"/>
    <dgm:cxn modelId="{22AC4EBF-C578-4C96-A1C4-3F6B6B200BFA}" srcId="{FF191E5B-1E2D-487A-9092-F0FFC9D9D12F}" destId="{2C8AC8F5-1202-43F6-8DAF-9AABF44A4EDC}" srcOrd="3" destOrd="0" parTransId="{2EEA354B-FBA9-4526-B9A0-8D4FBF15A547}" sibTransId="{0A3D0B3D-C85E-41A2-AF32-5C308B374911}"/>
    <dgm:cxn modelId="{0CCA9EDD-ED0C-4D3B-8F6A-0AF6D820116A}" type="presOf" srcId="{DD51D066-CA40-4C50-8F1F-1BBDADCDD2BA}" destId="{CF5CF8FA-CE20-4D00-BDE2-739D43C43A9D}" srcOrd="0" destOrd="0" presId="urn:microsoft.com/office/officeart/2005/8/layout/hierarchy5"/>
    <dgm:cxn modelId="{4DC158DF-2775-49CB-91AF-2909D081C181}" type="presOf" srcId="{744DFFE5-3169-4FA6-845B-7FC559387CB3}" destId="{97C90F79-D8B8-4746-A6B7-C6752245B9E1}" srcOrd="0" destOrd="0" presId="urn:microsoft.com/office/officeart/2005/8/layout/hierarchy5"/>
    <dgm:cxn modelId="{E306A9E2-FBC3-4862-94F3-92C3AFC49527}" srcId="{FF191E5B-1E2D-487A-9092-F0FFC9D9D12F}" destId="{BDF3251E-2971-4FD0-A584-EE3AD9D044E9}" srcOrd="0" destOrd="0" parTransId="{3A12D515-C3C1-4163-A7D8-CFF19D039B18}" sibTransId="{414164EE-4D84-42CD-A4E9-422BDDCDF65D}"/>
    <dgm:cxn modelId="{73C5FDE2-EE45-41CE-8BEA-A4E74254715D}" type="presOf" srcId="{2C8AC8F5-1202-43F6-8DAF-9AABF44A4EDC}" destId="{4B78B152-4199-467B-B6D4-94A7E372BE25}" srcOrd="0" destOrd="0" presId="urn:microsoft.com/office/officeart/2005/8/layout/hierarchy5"/>
    <dgm:cxn modelId="{BA0BE2E6-3404-4662-9BEA-E3381E587ABE}" type="presOf" srcId="{DD51D066-CA40-4C50-8F1F-1BBDADCDD2BA}" destId="{997CA421-886B-486F-9A00-71022D2B7063}" srcOrd="1" destOrd="0" presId="urn:microsoft.com/office/officeart/2005/8/layout/hierarchy5"/>
    <dgm:cxn modelId="{D1CA25E7-191C-437F-B3A4-6FB4E6FC344E}" type="presOf" srcId="{263CFF9E-D546-4CCC-BD09-21E20E018475}" destId="{4BD58311-F146-4721-8593-C7FB5788E86B}" srcOrd="0" destOrd="0" presId="urn:microsoft.com/office/officeart/2005/8/layout/hierarchy5"/>
    <dgm:cxn modelId="{BB1142EC-0375-4A1D-9302-517410B43FD5}" type="presOf" srcId="{2EEA354B-FBA9-4526-B9A0-8D4FBF15A547}" destId="{1102A12A-E6DF-40F8-A61D-2F96CD984BC3}" srcOrd="0" destOrd="0" presId="urn:microsoft.com/office/officeart/2005/8/layout/hierarchy5"/>
    <dgm:cxn modelId="{C757EAED-9082-4D8C-BAB4-7462DA86E85C}" type="presOf" srcId="{C8C0D4CE-55E5-488A-A84F-8183CEF26DF2}" destId="{AE2C7B77-184A-4F40-BD0F-43D1280A4801}" srcOrd="0" destOrd="0" presId="urn:microsoft.com/office/officeart/2005/8/layout/hierarchy5"/>
    <dgm:cxn modelId="{E5DCF0EE-DC46-4FA0-A0E8-90BD2D835ACF}" type="presOf" srcId="{CE4D0AD3-0D92-4A34-9DC3-97B4AB416A55}" destId="{6C2B3526-4AB3-451F-B392-CEF6C5CCDC55}" srcOrd="0" destOrd="0" presId="urn:microsoft.com/office/officeart/2005/8/layout/hierarchy5"/>
    <dgm:cxn modelId="{0DB01EF0-CD9B-4BC1-80F4-F81E31D3F976}" type="presOf" srcId="{0294F307-A112-460B-91F4-061F665C0F58}" destId="{5C12F587-2CA3-45DA-8264-8DFEEB8F4089}" srcOrd="1" destOrd="0" presId="urn:microsoft.com/office/officeart/2005/8/layout/hierarchy5"/>
    <dgm:cxn modelId="{5360AEFB-2BEB-449F-9D8E-2102089F26D5}" type="presOf" srcId="{3B4D222D-F275-4B21-AB36-FBB5F92B2018}" destId="{6C64649B-E506-4D17-91D7-91A11BA2EB95}" srcOrd="0" destOrd="0" presId="urn:microsoft.com/office/officeart/2005/8/layout/hierarchy5"/>
    <dgm:cxn modelId="{D17625FE-BAC3-4367-9807-8841B39C5C49}" srcId="{FF191E5B-1E2D-487A-9092-F0FFC9D9D12F}" destId="{5E69C3AF-B92A-4941-BD19-583777057151}" srcOrd="1" destOrd="0" parTransId="{BC99B6CA-6489-4C49-998D-1123883CF437}" sibTransId="{4BAD6487-9377-4C7B-8AF1-39CC7EAE27F2}"/>
    <dgm:cxn modelId="{B0C21CA8-2A91-48AB-B2FD-805671A80646}" type="presParOf" srcId="{AE2C7B77-184A-4F40-BD0F-43D1280A4801}" destId="{B3008399-0571-49A8-AACE-E3D667309C51}" srcOrd="0" destOrd="0" presId="urn:microsoft.com/office/officeart/2005/8/layout/hierarchy5"/>
    <dgm:cxn modelId="{75CF6DFC-31AE-4FED-9C7F-C479927E5FDD}" type="presParOf" srcId="{B3008399-0571-49A8-AACE-E3D667309C51}" destId="{5982AC9A-E787-4929-A121-A31326BB1871}" srcOrd="0" destOrd="0" presId="urn:microsoft.com/office/officeart/2005/8/layout/hierarchy5"/>
    <dgm:cxn modelId="{8B196F68-AEDA-42E3-B653-477C6E48DCCD}" type="presParOf" srcId="{B3008399-0571-49A8-AACE-E3D667309C51}" destId="{B1C79420-B974-470A-92EB-60FBBE0CD8C9}" srcOrd="1" destOrd="0" presId="urn:microsoft.com/office/officeart/2005/8/layout/hierarchy5"/>
    <dgm:cxn modelId="{0EDAE248-BDCC-4CBD-A2A0-5C63A8351277}" type="presParOf" srcId="{B1C79420-B974-470A-92EB-60FBBE0CD8C9}" destId="{DC4574AD-E83E-405B-BB1E-7EABB3B60746}" srcOrd="0" destOrd="0" presId="urn:microsoft.com/office/officeart/2005/8/layout/hierarchy5"/>
    <dgm:cxn modelId="{508192F0-7126-432C-AA01-3E5C06EA3A2F}" type="presParOf" srcId="{DC4574AD-E83E-405B-BB1E-7EABB3B60746}" destId="{44150C61-7143-4268-889F-FD4254D0EFD4}" srcOrd="0" destOrd="0" presId="urn:microsoft.com/office/officeart/2005/8/layout/hierarchy5"/>
    <dgm:cxn modelId="{32152169-08BD-47BB-92C8-CC90BA5AF992}" type="presParOf" srcId="{DC4574AD-E83E-405B-BB1E-7EABB3B60746}" destId="{AFD0C3A0-9B8B-4192-B87A-3276C39986BB}" srcOrd="1" destOrd="0" presId="urn:microsoft.com/office/officeart/2005/8/layout/hierarchy5"/>
    <dgm:cxn modelId="{D8CDCE04-9169-4628-B133-E0BD9CBB77CB}" type="presParOf" srcId="{AFD0C3A0-9B8B-4192-B87A-3276C39986BB}" destId="{5CDC9817-CFF5-4D94-B468-A377423998C5}" srcOrd="0" destOrd="0" presId="urn:microsoft.com/office/officeart/2005/8/layout/hierarchy5"/>
    <dgm:cxn modelId="{05C7F282-79D8-462D-8B23-2648BB965D16}" type="presParOf" srcId="{5CDC9817-CFF5-4D94-B468-A377423998C5}" destId="{5C12F587-2CA3-45DA-8264-8DFEEB8F4089}" srcOrd="0" destOrd="0" presId="urn:microsoft.com/office/officeart/2005/8/layout/hierarchy5"/>
    <dgm:cxn modelId="{9BABB193-AD3E-4DD9-BF0B-DB77D2636830}" type="presParOf" srcId="{AFD0C3A0-9B8B-4192-B87A-3276C39986BB}" destId="{684A455D-C978-4303-8AEC-3E7FCA5BFD9C}" srcOrd="1" destOrd="0" presId="urn:microsoft.com/office/officeart/2005/8/layout/hierarchy5"/>
    <dgm:cxn modelId="{55F703D9-53E1-45AA-8DCC-8D3565AA408F}" type="presParOf" srcId="{684A455D-C978-4303-8AEC-3E7FCA5BFD9C}" destId="{E517C91A-2673-4DE3-85F2-1F3AFA9299C1}" srcOrd="0" destOrd="0" presId="urn:microsoft.com/office/officeart/2005/8/layout/hierarchy5"/>
    <dgm:cxn modelId="{A619A3D7-65BE-48F0-8FAA-2E85E445E6AF}" type="presParOf" srcId="{684A455D-C978-4303-8AEC-3E7FCA5BFD9C}" destId="{0D5AAF50-1F77-44E7-A69C-30A6B918C60E}" srcOrd="1" destOrd="0" presId="urn:microsoft.com/office/officeart/2005/8/layout/hierarchy5"/>
    <dgm:cxn modelId="{CB728AE9-A525-4756-8E22-F57296C9CEE0}" type="presParOf" srcId="{0D5AAF50-1F77-44E7-A69C-30A6B918C60E}" destId="{6311891D-C782-40D5-9F6E-CAFB0B9BCBDF}" srcOrd="0" destOrd="0" presId="urn:microsoft.com/office/officeart/2005/8/layout/hierarchy5"/>
    <dgm:cxn modelId="{A040843F-7B4D-446B-83E4-2F39A71D9162}" type="presParOf" srcId="{6311891D-C782-40D5-9F6E-CAFB0B9BCBDF}" destId="{F8CA8EE6-80D5-48A9-B7AD-3DD1B228E801}" srcOrd="0" destOrd="0" presId="urn:microsoft.com/office/officeart/2005/8/layout/hierarchy5"/>
    <dgm:cxn modelId="{4CD5A80D-A622-4D0F-BADA-C5AE811E0983}" type="presParOf" srcId="{0D5AAF50-1F77-44E7-A69C-30A6B918C60E}" destId="{B6E71312-4C5A-405F-8600-BF1C54432CCE}" srcOrd="1" destOrd="0" presId="urn:microsoft.com/office/officeart/2005/8/layout/hierarchy5"/>
    <dgm:cxn modelId="{B8C49427-F65C-4D72-BA33-0A1D89CD8BCB}" type="presParOf" srcId="{B6E71312-4C5A-405F-8600-BF1C54432CCE}" destId="{01633693-4198-4725-8983-3273604E21BA}" srcOrd="0" destOrd="0" presId="urn:microsoft.com/office/officeart/2005/8/layout/hierarchy5"/>
    <dgm:cxn modelId="{0E2ADE53-8CFE-4B37-85FF-DD66CB6A9AA7}" type="presParOf" srcId="{B6E71312-4C5A-405F-8600-BF1C54432CCE}" destId="{486C930E-653D-4E5F-BA9D-498827DF893C}" srcOrd="1" destOrd="0" presId="urn:microsoft.com/office/officeart/2005/8/layout/hierarchy5"/>
    <dgm:cxn modelId="{9F10224A-C282-4D2F-89C3-A029E372D879}" type="presParOf" srcId="{0D5AAF50-1F77-44E7-A69C-30A6B918C60E}" destId="{73EF5BD4-1C47-4A09-BB94-19155336AA07}" srcOrd="2" destOrd="0" presId="urn:microsoft.com/office/officeart/2005/8/layout/hierarchy5"/>
    <dgm:cxn modelId="{C7AAFC1A-6416-4B43-9864-EFEF552B50E6}" type="presParOf" srcId="{73EF5BD4-1C47-4A09-BB94-19155336AA07}" destId="{B6F3FCA4-2D4B-4938-92B3-D1E3D8219F0B}" srcOrd="0" destOrd="0" presId="urn:microsoft.com/office/officeart/2005/8/layout/hierarchy5"/>
    <dgm:cxn modelId="{3FF206FF-0ED1-4835-B13B-5639EA819A74}" type="presParOf" srcId="{0D5AAF50-1F77-44E7-A69C-30A6B918C60E}" destId="{234D1BD6-44F9-43C8-91F4-584308F8B604}" srcOrd="3" destOrd="0" presId="urn:microsoft.com/office/officeart/2005/8/layout/hierarchy5"/>
    <dgm:cxn modelId="{F004B1D5-8BD7-482F-B064-710AA147F16A}" type="presParOf" srcId="{234D1BD6-44F9-43C8-91F4-584308F8B604}" destId="{B8A3B649-4E94-4315-94E5-C8A53D6AFE7B}" srcOrd="0" destOrd="0" presId="urn:microsoft.com/office/officeart/2005/8/layout/hierarchy5"/>
    <dgm:cxn modelId="{4AF07519-E936-4248-AAB6-855379414172}" type="presParOf" srcId="{234D1BD6-44F9-43C8-91F4-584308F8B604}" destId="{D02658A9-6067-4A71-8AA7-85B9670FB94C}" srcOrd="1" destOrd="0" presId="urn:microsoft.com/office/officeart/2005/8/layout/hierarchy5"/>
    <dgm:cxn modelId="{25C8D295-7AFD-470B-A33F-FB6649770FA0}" type="presParOf" srcId="{0D5AAF50-1F77-44E7-A69C-30A6B918C60E}" destId="{A456DCF1-1C55-49C2-9461-A83F1E9030DF}" srcOrd="4" destOrd="0" presId="urn:microsoft.com/office/officeart/2005/8/layout/hierarchy5"/>
    <dgm:cxn modelId="{87E1BD32-CC23-4426-A91C-3728DA064C9E}" type="presParOf" srcId="{A456DCF1-1C55-49C2-9461-A83F1E9030DF}" destId="{1585ADDD-167F-4F2E-9E69-1C31E4F004B7}" srcOrd="0" destOrd="0" presId="urn:microsoft.com/office/officeart/2005/8/layout/hierarchy5"/>
    <dgm:cxn modelId="{5BF7D25E-CE88-475E-9028-C10412958E25}" type="presParOf" srcId="{0D5AAF50-1F77-44E7-A69C-30A6B918C60E}" destId="{5EDF8017-7507-4C98-A52A-615D137114A0}" srcOrd="5" destOrd="0" presId="urn:microsoft.com/office/officeart/2005/8/layout/hierarchy5"/>
    <dgm:cxn modelId="{C942FBE3-8EF7-4D4C-96EB-344F74DA27A4}" type="presParOf" srcId="{5EDF8017-7507-4C98-A52A-615D137114A0}" destId="{6C64649B-E506-4D17-91D7-91A11BA2EB95}" srcOrd="0" destOrd="0" presId="urn:microsoft.com/office/officeart/2005/8/layout/hierarchy5"/>
    <dgm:cxn modelId="{DAE75664-3AE5-448B-8B6C-6525C9850F6F}" type="presParOf" srcId="{5EDF8017-7507-4C98-A52A-615D137114A0}" destId="{DE173190-2560-4A21-87BE-5DD119D415F3}" srcOrd="1" destOrd="0" presId="urn:microsoft.com/office/officeart/2005/8/layout/hierarchy5"/>
    <dgm:cxn modelId="{2FDBD112-66B8-471A-AF00-BB0B1E0937AC}" type="presParOf" srcId="{0D5AAF50-1F77-44E7-A69C-30A6B918C60E}" destId="{1102A12A-E6DF-40F8-A61D-2F96CD984BC3}" srcOrd="6" destOrd="0" presId="urn:microsoft.com/office/officeart/2005/8/layout/hierarchy5"/>
    <dgm:cxn modelId="{622DEDB1-7235-459D-8CAB-55A0DF3485BD}" type="presParOf" srcId="{1102A12A-E6DF-40F8-A61D-2F96CD984BC3}" destId="{77E3D240-6FDA-4199-A76C-7315DBEA5AE6}" srcOrd="0" destOrd="0" presId="urn:microsoft.com/office/officeart/2005/8/layout/hierarchy5"/>
    <dgm:cxn modelId="{AA15078C-45FC-412A-A9D4-DEF4D02EFBC0}" type="presParOf" srcId="{0D5AAF50-1F77-44E7-A69C-30A6B918C60E}" destId="{AC487A73-68E2-420A-BEC0-FA9C9721DB4F}" srcOrd="7" destOrd="0" presId="urn:microsoft.com/office/officeart/2005/8/layout/hierarchy5"/>
    <dgm:cxn modelId="{4CA84120-4EC0-4486-9452-F65AD19050C4}" type="presParOf" srcId="{AC487A73-68E2-420A-BEC0-FA9C9721DB4F}" destId="{4B78B152-4199-467B-B6D4-94A7E372BE25}" srcOrd="0" destOrd="0" presId="urn:microsoft.com/office/officeart/2005/8/layout/hierarchy5"/>
    <dgm:cxn modelId="{64809882-6448-4A62-BA92-B1FA9540318B}" type="presParOf" srcId="{AC487A73-68E2-420A-BEC0-FA9C9721DB4F}" destId="{669695C3-D250-4C38-8349-1381E5D26E27}" srcOrd="1" destOrd="0" presId="urn:microsoft.com/office/officeart/2005/8/layout/hierarchy5"/>
    <dgm:cxn modelId="{20DFD0D2-6B2F-4059-831C-6C5157F8DFF2}" type="presParOf" srcId="{AFD0C3A0-9B8B-4192-B87A-3276C39986BB}" destId="{CF5CF8FA-CE20-4D00-BDE2-739D43C43A9D}" srcOrd="2" destOrd="0" presId="urn:microsoft.com/office/officeart/2005/8/layout/hierarchy5"/>
    <dgm:cxn modelId="{34FBB87F-F25C-4EF1-A92B-00A0A73EF10D}" type="presParOf" srcId="{CF5CF8FA-CE20-4D00-BDE2-739D43C43A9D}" destId="{997CA421-886B-486F-9A00-71022D2B7063}" srcOrd="0" destOrd="0" presId="urn:microsoft.com/office/officeart/2005/8/layout/hierarchy5"/>
    <dgm:cxn modelId="{3834A29B-D555-4BEC-B6CC-75B917163846}" type="presParOf" srcId="{AFD0C3A0-9B8B-4192-B87A-3276C39986BB}" destId="{9D2FF794-DDD1-4CE5-AB9C-088E02BA7670}" srcOrd="3" destOrd="0" presId="urn:microsoft.com/office/officeart/2005/8/layout/hierarchy5"/>
    <dgm:cxn modelId="{B160D5E7-AFF0-48CD-9B05-80567D25950F}" type="presParOf" srcId="{9D2FF794-DDD1-4CE5-AB9C-088E02BA7670}" destId="{4BD58311-F146-4721-8593-C7FB5788E86B}" srcOrd="0" destOrd="0" presId="urn:microsoft.com/office/officeart/2005/8/layout/hierarchy5"/>
    <dgm:cxn modelId="{2DB4C9AE-FC9E-40EA-A81D-B7C5C1F868C3}" type="presParOf" srcId="{9D2FF794-DDD1-4CE5-AB9C-088E02BA7670}" destId="{47EB42DF-F213-45AA-8966-B1F585B4D542}" srcOrd="1" destOrd="0" presId="urn:microsoft.com/office/officeart/2005/8/layout/hierarchy5"/>
    <dgm:cxn modelId="{9229144F-EB5F-4537-ABC9-F284E9152EC7}" type="presParOf" srcId="{47EB42DF-F213-45AA-8966-B1F585B4D542}" destId="{9FB90DAD-ADE6-4F18-8389-0E7712749FE7}" srcOrd="0" destOrd="0" presId="urn:microsoft.com/office/officeart/2005/8/layout/hierarchy5"/>
    <dgm:cxn modelId="{23F0C9E9-DEAA-4720-BF8F-450B2A04A1B3}" type="presParOf" srcId="{9FB90DAD-ADE6-4F18-8389-0E7712749FE7}" destId="{F563BE8B-3266-4BA7-80A3-7E02F9FDD077}" srcOrd="0" destOrd="0" presId="urn:microsoft.com/office/officeart/2005/8/layout/hierarchy5"/>
    <dgm:cxn modelId="{D5011772-5D94-4855-B256-6726AD6C0E62}" type="presParOf" srcId="{47EB42DF-F213-45AA-8966-B1F585B4D542}" destId="{FBEF7289-01FA-4E2D-839C-5B16FC4219CA}" srcOrd="1" destOrd="0" presId="urn:microsoft.com/office/officeart/2005/8/layout/hierarchy5"/>
    <dgm:cxn modelId="{BB46BE2B-7FEB-4E65-AD2D-1C8BCA88F5A1}" type="presParOf" srcId="{FBEF7289-01FA-4E2D-839C-5B16FC4219CA}" destId="{42F38B96-0070-43E4-95AF-D6D1BDD00DA8}" srcOrd="0" destOrd="0" presId="urn:microsoft.com/office/officeart/2005/8/layout/hierarchy5"/>
    <dgm:cxn modelId="{6CD38F7D-4392-4886-AAFE-889EEE73A57D}" type="presParOf" srcId="{FBEF7289-01FA-4E2D-839C-5B16FC4219CA}" destId="{AB081D04-81F5-49EE-A724-16D12D9E6C05}" srcOrd="1" destOrd="0" presId="urn:microsoft.com/office/officeart/2005/8/layout/hierarchy5"/>
    <dgm:cxn modelId="{2FDBBB8D-422A-4420-BB73-F935BB85AD53}" type="presParOf" srcId="{47EB42DF-F213-45AA-8966-B1F585B4D542}" destId="{BEAA1B03-933D-4DC6-965F-EC395EB672CB}" srcOrd="2" destOrd="0" presId="urn:microsoft.com/office/officeart/2005/8/layout/hierarchy5"/>
    <dgm:cxn modelId="{8BADE224-D7B1-44FC-80EB-34839EA5610F}" type="presParOf" srcId="{BEAA1B03-933D-4DC6-965F-EC395EB672CB}" destId="{A5D62931-A6A8-4B52-A385-7F7C6520A892}" srcOrd="0" destOrd="0" presId="urn:microsoft.com/office/officeart/2005/8/layout/hierarchy5"/>
    <dgm:cxn modelId="{1083F21E-9AB0-4761-A199-85F7BA687086}" type="presParOf" srcId="{47EB42DF-F213-45AA-8966-B1F585B4D542}" destId="{069D952C-C29B-43A7-A8B3-DF5002E16F60}" srcOrd="3" destOrd="0" presId="urn:microsoft.com/office/officeart/2005/8/layout/hierarchy5"/>
    <dgm:cxn modelId="{8DA05E33-53FA-4F3C-A038-A0E48D9263A4}" type="presParOf" srcId="{069D952C-C29B-43A7-A8B3-DF5002E16F60}" destId="{EA83BC30-A915-4AAF-A472-BD8AE7486567}" srcOrd="0" destOrd="0" presId="urn:microsoft.com/office/officeart/2005/8/layout/hierarchy5"/>
    <dgm:cxn modelId="{532AAD3F-A63E-47B1-8DE7-DB35DB8266E3}" type="presParOf" srcId="{069D952C-C29B-43A7-A8B3-DF5002E16F60}" destId="{44F0F6B3-8F7D-4A30-AA3C-53413C8EDDD0}" srcOrd="1" destOrd="0" presId="urn:microsoft.com/office/officeart/2005/8/layout/hierarchy5"/>
    <dgm:cxn modelId="{4A5094F8-2593-41D3-AF69-5DD5890ED92E}" type="presParOf" srcId="{47EB42DF-F213-45AA-8966-B1F585B4D542}" destId="{C7F6E765-D779-4140-AD1A-1CC1158E09EA}" srcOrd="4" destOrd="0" presId="urn:microsoft.com/office/officeart/2005/8/layout/hierarchy5"/>
    <dgm:cxn modelId="{5E5858CC-214F-4691-9159-0598327306CE}" type="presParOf" srcId="{C7F6E765-D779-4140-AD1A-1CC1158E09EA}" destId="{8C6AE943-9415-4C37-AA03-CB73B26C1CE6}" srcOrd="0" destOrd="0" presId="urn:microsoft.com/office/officeart/2005/8/layout/hierarchy5"/>
    <dgm:cxn modelId="{4E5BEFA6-6389-45E8-8BC3-D80A8876E637}" type="presParOf" srcId="{47EB42DF-F213-45AA-8966-B1F585B4D542}" destId="{5CF913BE-4143-457C-A40D-313232330DC4}" srcOrd="5" destOrd="0" presId="urn:microsoft.com/office/officeart/2005/8/layout/hierarchy5"/>
    <dgm:cxn modelId="{A8A13D5A-8637-412D-89B0-D2AFA5A4E284}" type="presParOf" srcId="{5CF913BE-4143-457C-A40D-313232330DC4}" destId="{6C2B3526-4AB3-451F-B392-CEF6C5CCDC55}" srcOrd="0" destOrd="0" presId="urn:microsoft.com/office/officeart/2005/8/layout/hierarchy5"/>
    <dgm:cxn modelId="{06C4CBD4-31CE-452D-81BC-BACC9DB15100}" type="presParOf" srcId="{5CF913BE-4143-457C-A40D-313232330DC4}" destId="{D981BE75-60D7-4675-BC48-DEF626FB3C83}" srcOrd="1" destOrd="0" presId="urn:microsoft.com/office/officeart/2005/8/layout/hierarchy5"/>
    <dgm:cxn modelId="{CB15DD87-F37E-48A4-B062-66F06D124D0A}" type="presParOf" srcId="{AE2C7B77-184A-4F40-BD0F-43D1280A4801}" destId="{C78EBB31-1106-41A1-93D7-D462EE6A71E6}" srcOrd="1" destOrd="0" presId="urn:microsoft.com/office/officeart/2005/8/layout/hierarchy5"/>
    <dgm:cxn modelId="{21C60275-B5A5-4A99-AFB5-798D9411B114}" type="presParOf" srcId="{C78EBB31-1106-41A1-93D7-D462EE6A71E6}" destId="{95902A53-6F75-4921-9320-033C0B0F7FAE}" srcOrd="0" destOrd="0" presId="urn:microsoft.com/office/officeart/2005/8/layout/hierarchy5"/>
    <dgm:cxn modelId="{1CADB831-0444-4273-932E-2E2C1D360358}" type="presParOf" srcId="{95902A53-6F75-4921-9320-033C0B0F7FAE}" destId="{D621AC2E-C68F-4508-9E12-B9419C51F6D0}" srcOrd="0" destOrd="0" presId="urn:microsoft.com/office/officeart/2005/8/layout/hierarchy5"/>
    <dgm:cxn modelId="{0D817BE2-DBB0-4CA0-8F20-3718350DEA2F}" type="presParOf" srcId="{95902A53-6F75-4921-9320-033C0B0F7FAE}" destId="{41B1E83E-1811-4A3F-8E0C-BEECED84DF38}" srcOrd="1" destOrd="0" presId="urn:microsoft.com/office/officeart/2005/8/layout/hierarchy5"/>
    <dgm:cxn modelId="{6014F55E-6DFC-4043-96C0-4FD36EE2977F}" type="presParOf" srcId="{C78EBB31-1106-41A1-93D7-D462EE6A71E6}" destId="{97747C5F-45CD-499E-BA7C-1E6D0847A686}" srcOrd="1" destOrd="0" presId="urn:microsoft.com/office/officeart/2005/8/layout/hierarchy5"/>
    <dgm:cxn modelId="{0FCDBC40-63C0-423F-93AA-6FA4938AF801}" type="presParOf" srcId="{97747C5F-45CD-499E-BA7C-1E6D0847A686}" destId="{F3F8E305-EAAF-407E-94C4-173CDD39EDC4}" srcOrd="0" destOrd="0" presId="urn:microsoft.com/office/officeart/2005/8/layout/hierarchy5"/>
    <dgm:cxn modelId="{EF3ABC06-5099-4674-B5D2-E1A095ADBEA7}" type="presParOf" srcId="{C78EBB31-1106-41A1-93D7-D462EE6A71E6}" destId="{19FFF204-41B7-43E1-A41D-177DEBF5CE9F}" srcOrd="2" destOrd="0" presId="urn:microsoft.com/office/officeart/2005/8/layout/hierarchy5"/>
    <dgm:cxn modelId="{30B55E15-1551-4132-8524-89017FE88392}" type="presParOf" srcId="{19FFF204-41B7-43E1-A41D-177DEBF5CE9F}" destId="{CD40DF00-4EA5-457E-AAFB-7F37A57AC03B}" srcOrd="0" destOrd="0" presId="urn:microsoft.com/office/officeart/2005/8/layout/hierarchy5"/>
    <dgm:cxn modelId="{FF7DC0AF-5495-4B9A-9E4D-64585720D7CE}" type="presParOf" srcId="{19FFF204-41B7-43E1-A41D-177DEBF5CE9F}" destId="{1CF99BBB-4888-49C6-82C5-00EADACCBC1B}" srcOrd="1" destOrd="0" presId="urn:microsoft.com/office/officeart/2005/8/layout/hierarchy5"/>
    <dgm:cxn modelId="{8A32F6A7-4CDE-4D6D-811C-914C25120854}" type="presParOf" srcId="{C78EBB31-1106-41A1-93D7-D462EE6A71E6}" destId="{F09E69EF-82A2-4EDD-AD11-A666BCEA1E08}" srcOrd="3" destOrd="0" presId="urn:microsoft.com/office/officeart/2005/8/layout/hierarchy5"/>
    <dgm:cxn modelId="{3F3C70EC-F6CD-4E0D-8D4F-A41F5B6B7A61}" type="presParOf" srcId="{F09E69EF-82A2-4EDD-AD11-A666BCEA1E08}" destId="{1B5889AC-B30F-4C54-8CF6-BBF82A467F63}" srcOrd="0" destOrd="0" presId="urn:microsoft.com/office/officeart/2005/8/layout/hierarchy5"/>
    <dgm:cxn modelId="{6C55E780-13FE-450F-99FB-CB57C23D06E6}" type="presParOf" srcId="{C78EBB31-1106-41A1-93D7-D462EE6A71E6}" destId="{79340174-E6CA-42CE-8FF8-98A1364AF9ED}" srcOrd="4" destOrd="0" presId="urn:microsoft.com/office/officeart/2005/8/layout/hierarchy5"/>
    <dgm:cxn modelId="{83714792-2D76-4A86-8972-017D7F9AA6DD}" type="presParOf" srcId="{79340174-E6CA-42CE-8FF8-98A1364AF9ED}" destId="{97C90F79-D8B8-4746-A6B7-C6752245B9E1}" srcOrd="0" destOrd="0" presId="urn:microsoft.com/office/officeart/2005/8/layout/hierarchy5"/>
    <dgm:cxn modelId="{D8A2E70B-9772-4B64-B6F3-499E873A0DDF}" type="presParOf" srcId="{79340174-E6CA-42CE-8FF8-98A1364AF9ED}" destId="{2B99CF2E-5186-4EE6-8891-F2C951DE6587}" srcOrd="1" destOrd="0" presId="urn:microsoft.com/office/officeart/2005/8/layout/hierarchy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850B2-F653-4725-B767-0E28C81BF872}" type="doc">
      <dgm:prSet loTypeId="urn:microsoft.com/office/officeart/2005/8/layout/arrow3" loCatId="relationship" qsTypeId="urn:microsoft.com/office/officeart/2005/8/quickstyle/simple5" qsCatId="simple" csTypeId="urn:microsoft.com/office/officeart/2005/8/colors/accent1_2" csCatId="accent1" phldr="1"/>
      <dgm:spPr/>
      <dgm:t>
        <a:bodyPr/>
        <a:lstStyle/>
        <a:p>
          <a:endParaRPr lang="fr-FR"/>
        </a:p>
      </dgm:t>
    </dgm:pt>
    <dgm:pt modelId="{6A9D6C4B-A26D-4F14-85D6-0C538571CCC5}">
      <dgm:prSet phldrT="[Texte]"/>
      <dgm:spPr/>
      <dgm:t>
        <a:bodyPr/>
        <a:lstStyle/>
        <a:p>
          <a:r>
            <a:rPr lang="fr-FR" dirty="0"/>
            <a:t> </a:t>
          </a:r>
        </a:p>
      </dgm:t>
    </dgm:pt>
    <dgm:pt modelId="{EC025832-864E-4319-BF6F-1C6B74549D2E}" type="parTrans" cxnId="{E84F860C-3A1A-40D7-B3C3-BE050A7D8581}">
      <dgm:prSet/>
      <dgm:spPr/>
      <dgm:t>
        <a:bodyPr/>
        <a:lstStyle/>
        <a:p>
          <a:endParaRPr lang="fr-FR"/>
        </a:p>
      </dgm:t>
    </dgm:pt>
    <dgm:pt modelId="{362E1C6A-BDEA-45D4-A3B6-6794105A0237}" type="sibTrans" cxnId="{E84F860C-3A1A-40D7-B3C3-BE050A7D8581}">
      <dgm:prSet/>
      <dgm:spPr/>
      <dgm:t>
        <a:bodyPr/>
        <a:lstStyle/>
        <a:p>
          <a:endParaRPr lang="fr-FR"/>
        </a:p>
      </dgm:t>
    </dgm:pt>
    <dgm:pt modelId="{B3631EB7-70B1-41D7-BC13-7D87C006A6F4}">
      <dgm:prSet phldrT="[Texte]" phldr="1"/>
      <dgm:spPr/>
      <dgm:t>
        <a:bodyPr/>
        <a:lstStyle/>
        <a:p>
          <a:endParaRPr lang="fr-FR" dirty="0"/>
        </a:p>
      </dgm:t>
    </dgm:pt>
    <dgm:pt modelId="{923D40C0-84E4-4DED-93DC-8D1B51DE834A}" type="sibTrans" cxnId="{D1482E02-C3DB-45FF-8F34-D1FC31103EC8}">
      <dgm:prSet/>
      <dgm:spPr/>
      <dgm:t>
        <a:bodyPr/>
        <a:lstStyle/>
        <a:p>
          <a:endParaRPr lang="fr-FR"/>
        </a:p>
      </dgm:t>
    </dgm:pt>
    <dgm:pt modelId="{E1DD9D6F-C8E1-462B-A65F-59E25CDEBC15}" type="parTrans" cxnId="{D1482E02-C3DB-45FF-8F34-D1FC31103EC8}">
      <dgm:prSet/>
      <dgm:spPr/>
      <dgm:t>
        <a:bodyPr/>
        <a:lstStyle/>
        <a:p>
          <a:endParaRPr lang="fr-FR"/>
        </a:p>
      </dgm:t>
    </dgm:pt>
    <dgm:pt modelId="{BFC3A8A5-AD82-49F4-8056-4BF2AB2B953E}" type="pres">
      <dgm:prSet presAssocID="{935850B2-F653-4725-B767-0E28C81BF872}" presName="compositeShape" presStyleCnt="0">
        <dgm:presLayoutVars>
          <dgm:chMax val="2"/>
          <dgm:dir/>
          <dgm:resizeHandles val="exact"/>
        </dgm:presLayoutVars>
      </dgm:prSet>
      <dgm:spPr/>
    </dgm:pt>
    <dgm:pt modelId="{EAD7BB73-6910-49A4-8229-71F0203C1510}" type="pres">
      <dgm:prSet presAssocID="{935850B2-F653-4725-B767-0E28C81BF872}" presName="divider" presStyleLbl="fgShp" presStyleIdx="0" presStyleCnt="1" custScaleY="110081" custLinFactNeighborX="-16033" custLinFactNeighborY="18536"/>
      <dgm:spPr>
        <a:solidFill>
          <a:schemeClr val="bg2"/>
        </a:solidFill>
      </dgm:spPr>
    </dgm:pt>
    <dgm:pt modelId="{45955EB5-EB13-498B-906B-D2CDC584E110}" type="pres">
      <dgm:prSet presAssocID="{6A9D6C4B-A26D-4F14-85D6-0C538571CCC5}" presName="downArrow" presStyleLbl="node1" presStyleIdx="0" presStyleCnt="2" custFlipHor="1" custScaleX="27440" custScaleY="36408" custLinFactNeighborX="23414" custLinFactNeighborY="50941"/>
      <dgm:spPr>
        <a:solidFill>
          <a:schemeClr val="bg2"/>
        </a:solidFill>
      </dgm:spPr>
    </dgm:pt>
    <dgm:pt modelId="{0CBDCA55-3756-4062-B989-3664B6A8502B}" type="pres">
      <dgm:prSet presAssocID="{6A9D6C4B-A26D-4F14-85D6-0C538571CCC5}" presName="downArrowText" presStyleLbl="revTx" presStyleIdx="0" presStyleCnt="2" custFlipHor="0" custScaleX="5045" custLinFactX="-45563" custLinFactNeighborX="-100000" custLinFactNeighborY="16875">
        <dgm:presLayoutVars>
          <dgm:bulletEnabled val="1"/>
        </dgm:presLayoutVars>
      </dgm:prSet>
      <dgm:spPr/>
    </dgm:pt>
    <dgm:pt modelId="{6933A194-801E-415A-8264-6388E7B67976}" type="pres">
      <dgm:prSet presAssocID="{B3631EB7-70B1-41D7-BC13-7D87C006A6F4}" presName="upArrow" presStyleLbl="node1" presStyleIdx="1" presStyleCnt="2" custScaleX="30345" custScaleY="41385" custLinFactX="-43405" custLinFactNeighborX="-100000" custLinFactNeighborY="-16200"/>
      <dgm:spPr>
        <a:solidFill>
          <a:schemeClr val="bg2"/>
        </a:solidFill>
      </dgm:spPr>
    </dgm:pt>
    <dgm:pt modelId="{75D71B14-C2A6-41F6-9CD5-A0C339169297}" type="pres">
      <dgm:prSet presAssocID="{B3631EB7-70B1-41D7-BC13-7D87C006A6F4}" presName="upArrowText" presStyleLbl="revTx" presStyleIdx="1" presStyleCnt="2" custFlipHor="1" custScaleX="12595" custLinFactNeighborX="-42902" custLinFactNeighborY="5340">
        <dgm:presLayoutVars>
          <dgm:bulletEnabled val="1"/>
        </dgm:presLayoutVars>
      </dgm:prSet>
      <dgm:spPr/>
    </dgm:pt>
  </dgm:ptLst>
  <dgm:cxnLst>
    <dgm:cxn modelId="{D1482E02-C3DB-45FF-8F34-D1FC31103EC8}" srcId="{935850B2-F653-4725-B767-0E28C81BF872}" destId="{B3631EB7-70B1-41D7-BC13-7D87C006A6F4}" srcOrd="1" destOrd="0" parTransId="{E1DD9D6F-C8E1-462B-A65F-59E25CDEBC15}" sibTransId="{923D40C0-84E4-4DED-93DC-8D1B51DE834A}"/>
    <dgm:cxn modelId="{E84F860C-3A1A-40D7-B3C3-BE050A7D8581}" srcId="{935850B2-F653-4725-B767-0E28C81BF872}" destId="{6A9D6C4B-A26D-4F14-85D6-0C538571CCC5}" srcOrd="0" destOrd="0" parTransId="{EC025832-864E-4319-BF6F-1C6B74549D2E}" sibTransId="{362E1C6A-BDEA-45D4-A3B6-6794105A0237}"/>
    <dgm:cxn modelId="{7C6B08B5-6822-439D-9E9D-6BAA166AE054}" type="presOf" srcId="{B3631EB7-70B1-41D7-BC13-7D87C006A6F4}" destId="{75D71B14-C2A6-41F6-9CD5-A0C339169297}" srcOrd="0" destOrd="0" presId="urn:microsoft.com/office/officeart/2005/8/layout/arrow3"/>
    <dgm:cxn modelId="{E15A73BC-7A6E-4299-8598-903125DE24D3}" type="presOf" srcId="{6A9D6C4B-A26D-4F14-85D6-0C538571CCC5}" destId="{0CBDCA55-3756-4062-B989-3664B6A8502B}" srcOrd="0" destOrd="0" presId="urn:microsoft.com/office/officeart/2005/8/layout/arrow3"/>
    <dgm:cxn modelId="{3C13D5F0-E9B4-4626-B62A-BF37D61028B3}" type="presOf" srcId="{935850B2-F653-4725-B767-0E28C81BF872}" destId="{BFC3A8A5-AD82-49F4-8056-4BF2AB2B953E}" srcOrd="0" destOrd="0" presId="urn:microsoft.com/office/officeart/2005/8/layout/arrow3"/>
    <dgm:cxn modelId="{4D9965D7-C774-434C-89B7-3164B52BED3B}" type="presParOf" srcId="{BFC3A8A5-AD82-49F4-8056-4BF2AB2B953E}" destId="{EAD7BB73-6910-49A4-8229-71F0203C1510}" srcOrd="0" destOrd="0" presId="urn:microsoft.com/office/officeart/2005/8/layout/arrow3"/>
    <dgm:cxn modelId="{3D30B331-8DDD-4EA6-99A7-043624565CF2}" type="presParOf" srcId="{BFC3A8A5-AD82-49F4-8056-4BF2AB2B953E}" destId="{45955EB5-EB13-498B-906B-D2CDC584E110}" srcOrd="1" destOrd="0" presId="urn:microsoft.com/office/officeart/2005/8/layout/arrow3"/>
    <dgm:cxn modelId="{6573B522-C7FA-4D9B-B2CA-F9865DCE0A80}" type="presParOf" srcId="{BFC3A8A5-AD82-49F4-8056-4BF2AB2B953E}" destId="{0CBDCA55-3756-4062-B989-3664B6A8502B}" srcOrd="2" destOrd="0" presId="urn:microsoft.com/office/officeart/2005/8/layout/arrow3"/>
    <dgm:cxn modelId="{D93748EE-98B8-464F-BDD7-70F34FFFF9B1}" type="presParOf" srcId="{BFC3A8A5-AD82-49F4-8056-4BF2AB2B953E}" destId="{6933A194-801E-415A-8264-6388E7B67976}" srcOrd="3" destOrd="0" presId="urn:microsoft.com/office/officeart/2005/8/layout/arrow3"/>
    <dgm:cxn modelId="{A047B024-F9E0-48E5-BCB7-141886FB1C44}" type="presParOf" srcId="{BFC3A8A5-AD82-49F4-8056-4BF2AB2B953E}" destId="{75D71B14-C2A6-41F6-9CD5-A0C339169297}" srcOrd="4" destOrd="0" presId="urn:microsoft.com/office/officeart/2005/8/layout/arrow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59D0EC-BD74-4C4F-9DC4-45088DFC6A1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CDFFBDC6-D9DD-4D57-A8A7-5609E4E20C46}">
      <dgm:prSet phldrT="[Texte]" custT="1"/>
      <dgm:spPr>
        <a:solidFill>
          <a:srgbClr val="758B6B"/>
        </a:solidFill>
      </dgm:spPr>
      <dgm:t>
        <a:bodyPr/>
        <a:lstStyle/>
        <a:p>
          <a:r>
            <a:rPr lang="fr-FR" sz="1000" b="1" dirty="0">
              <a:solidFill>
                <a:schemeClr val="tx1"/>
              </a:solidFill>
            </a:rPr>
            <a:t>Evaluation des enseignements (E³)</a:t>
          </a:r>
        </a:p>
        <a:p>
          <a:r>
            <a:rPr lang="fr-FR" sz="800" b="1" dirty="0">
              <a:solidFill>
                <a:schemeClr val="tx1"/>
              </a:solidFill>
            </a:rPr>
            <a:t>(par enseignement et par enseignant)</a:t>
          </a:r>
        </a:p>
      </dgm:t>
    </dgm:pt>
    <dgm:pt modelId="{DD22A027-6EA7-4017-865C-D1DA55D10FA7}" type="parTrans" cxnId="{44724FDF-A3B1-48E4-8615-FBA37F14255E}">
      <dgm:prSet/>
      <dgm:spPr/>
      <dgm:t>
        <a:bodyPr/>
        <a:lstStyle/>
        <a:p>
          <a:endParaRPr lang="fr-FR"/>
        </a:p>
      </dgm:t>
    </dgm:pt>
    <dgm:pt modelId="{3D9736EB-FF53-4B0E-AE8F-8AFDC4AF41D7}" type="sibTrans" cxnId="{44724FDF-A3B1-48E4-8615-FBA37F14255E}">
      <dgm:prSet/>
      <dgm:spPr/>
      <dgm:t>
        <a:bodyPr/>
        <a:lstStyle/>
        <a:p>
          <a:endParaRPr lang="fr-FR"/>
        </a:p>
      </dgm:t>
    </dgm:pt>
    <dgm:pt modelId="{BAEBAFC1-EA44-4284-A079-254761EA8AFB}" type="pres">
      <dgm:prSet presAssocID="{9F59D0EC-BD74-4C4F-9DC4-45088DFC6A1E}" presName="cycle" presStyleCnt="0">
        <dgm:presLayoutVars>
          <dgm:dir/>
          <dgm:resizeHandles val="exact"/>
        </dgm:presLayoutVars>
      </dgm:prSet>
      <dgm:spPr/>
    </dgm:pt>
    <dgm:pt modelId="{23042C2D-9A5C-4873-BE1D-7379F191AFE0}" type="pres">
      <dgm:prSet presAssocID="{CDFFBDC6-D9DD-4D57-A8A7-5609E4E20C46}" presName="node" presStyleLbl="node1" presStyleIdx="0" presStyleCnt="1" custScaleX="102173" custScaleY="100325" custRadScaleRad="78275" custRadScaleInc="192">
        <dgm:presLayoutVars>
          <dgm:bulletEnabled val="1"/>
        </dgm:presLayoutVars>
      </dgm:prSet>
      <dgm:spPr/>
    </dgm:pt>
  </dgm:ptLst>
  <dgm:cxnLst>
    <dgm:cxn modelId="{E8BD0702-A03B-4856-A372-94AC90B68A3D}" type="presOf" srcId="{CDFFBDC6-D9DD-4D57-A8A7-5609E4E20C46}" destId="{23042C2D-9A5C-4873-BE1D-7379F191AFE0}" srcOrd="0" destOrd="0" presId="urn:microsoft.com/office/officeart/2005/8/layout/cycle2"/>
    <dgm:cxn modelId="{66A61FC3-AD2C-47C6-9403-1D2339EADC2C}" type="presOf" srcId="{9F59D0EC-BD74-4C4F-9DC4-45088DFC6A1E}" destId="{BAEBAFC1-EA44-4284-A079-254761EA8AFB}" srcOrd="0" destOrd="0" presId="urn:microsoft.com/office/officeart/2005/8/layout/cycle2"/>
    <dgm:cxn modelId="{44724FDF-A3B1-48E4-8615-FBA37F14255E}" srcId="{9F59D0EC-BD74-4C4F-9DC4-45088DFC6A1E}" destId="{CDFFBDC6-D9DD-4D57-A8A7-5609E4E20C46}" srcOrd="0" destOrd="0" parTransId="{DD22A027-6EA7-4017-865C-D1DA55D10FA7}" sibTransId="{3D9736EB-FF53-4B0E-AE8F-8AFDC4AF41D7}"/>
    <dgm:cxn modelId="{1A2B2CD9-DA7C-48AE-9481-24EABE91E771}" type="presParOf" srcId="{BAEBAFC1-EA44-4284-A079-254761EA8AFB}" destId="{23042C2D-9A5C-4873-BE1D-7379F191AFE0}"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C4D515-7CFE-4718-884D-FD33D64655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9054C59-C237-4913-94B7-428E2FA5DB19}">
      <dgm:prSet phldrT="[Texte]"/>
      <dgm:spPr>
        <a:solidFill>
          <a:srgbClr val="A778AE"/>
        </a:solidFill>
      </dgm:spPr>
      <dgm:t>
        <a:bodyPr/>
        <a:lstStyle/>
        <a:p>
          <a:r>
            <a:rPr lang="fr-FR" b="1" dirty="0">
              <a:solidFill>
                <a:schemeClr val="tx1"/>
              </a:solidFill>
            </a:rPr>
            <a:t>Soutien à la pédagogie</a:t>
          </a:r>
        </a:p>
      </dgm:t>
    </dgm:pt>
    <dgm:pt modelId="{06848BC2-4B5E-4104-A324-6BB9E3629A65}" type="parTrans" cxnId="{202A9613-78B5-4ECB-A50E-C186DA358109}">
      <dgm:prSet/>
      <dgm:spPr/>
      <dgm:t>
        <a:bodyPr/>
        <a:lstStyle/>
        <a:p>
          <a:endParaRPr lang="fr-FR"/>
        </a:p>
      </dgm:t>
    </dgm:pt>
    <dgm:pt modelId="{1C4C4547-2634-4E7F-BB6B-8FFCA2B5D284}" type="sibTrans" cxnId="{202A9613-78B5-4ECB-A50E-C186DA358109}">
      <dgm:prSet/>
      <dgm:spPr/>
      <dgm:t>
        <a:bodyPr/>
        <a:lstStyle/>
        <a:p>
          <a:endParaRPr lang="fr-FR"/>
        </a:p>
      </dgm:t>
    </dgm:pt>
    <dgm:pt modelId="{919445AC-0F5B-4A23-915A-D6A9DFE5EC50}">
      <dgm:prSet phldrT="[Texte]"/>
      <dgm:spPr/>
      <dgm:t>
        <a:bodyPr/>
        <a:lstStyle/>
        <a:p>
          <a:r>
            <a:rPr lang="fr-FR" dirty="0"/>
            <a:t>Outil de développement des pratiques</a:t>
          </a:r>
        </a:p>
      </dgm:t>
    </dgm:pt>
    <dgm:pt modelId="{88D8FBDA-EDE5-463D-88A6-4FA2B2744499}" type="parTrans" cxnId="{13F87FB2-BC4D-42A0-85A7-6BF5AD6285F9}">
      <dgm:prSet/>
      <dgm:spPr/>
      <dgm:t>
        <a:bodyPr/>
        <a:lstStyle/>
        <a:p>
          <a:endParaRPr lang="fr-FR"/>
        </a:p>
      </dgm:t>
    </dgm:pt>
    <dgm:pt modelId="{AF88EDA3-E917-4C37-9A5D-41F374BF7AD2}" type="sibTrans" cxnId="{13F87FB2-BC4D-42A0-85A7-6BF5AD6285F9}">
      <dgm:prSet/>
      <dgm:spPr/>
      <dgm:t>
        <a:bodyPr/>
        <a:lstStyle/>
        <a:p>
          <a:endParaRPr lang="fr-FR"/>
        </a:p>
      </dgm:t>
    </dgm:pt>
    <dgm:pt modelId="{A4F4A518-CA88-46E3-B541-D0EF225EC857}">
      <dgm:prSet phldrT="[Texte]"/>
      <dgm:spPr>
        <a:solidFill>
          <a:srgbClr val="A778AE"/>
        </a:solidFill>
      </dgm:spPr>
      <dgm:t>
        <a:bodyPr/>
        <a:lstStyle/>
        <a:p>
          <a:r>
            <a:rPr lang="fr-FR" b="1" dirty="0">
              <a:solidFill>
                <a:schemeClr val="tx1"/>
              </a:solidFill>
            </a:rPr>
            <a:t>Evaluation des enseignements</a:t>
          </a:r>
        </a:p>
      </dgm:t>
    </dgm:pt>
    <dgm:pt modelId="{78DAA4C3-4F80-4B56-8D0E-21676F7F84D8}" type="parTrans" cxnId="{913B054C-0715-4A72-BA7E-8409F437622F}">
      <dgm:prSet/>
      <dgm:spPr/>
      <dgm:t>
        <a:bodyPr/>
        <a:lstStyle/>
        <a:p>
          <a:endParaRPr lang="fr-FR"/>
        </a:p>
      </dgm:t>
    </dgm:pt>
    <dgm:pt modelId="{2E3B0F35-6AAC-4332-8C38-71526BAF728F}" type="sibTrans" cxnId="{913B054C-0715-4A72-BA7E-8409F437622F}">
      <dgm:prSet/>
      <dgm:spPr/>
      <dgm:t>
        <a:bodyPr/>
        <a:lstStyle/>
        <a:p>
          <a:endParaRPr lang="fr-FR"/>
        </a:p>
      </dgm:t>
    </dgm:pt>
    <dgm:pt modelId="{256CE3E7-F19E-44EB-BEF7-23CF8EC3A3E6}">
      <dgm:prSet phldrT="[Texte]"/>
      <dgm:spPr/>
      <dgm:t>
        <a:bodyPr/>
        <a:lstStyle/>
        <a:p>
          <a:r>
            <a:rPr lang="fr-FR" dirty="0"/>
            <a:t>Outil d’(auto-)évaluation des pratiques</a:t>
          </a:r>
        </a:p>
      </dgm:t>
    </dgm:pt>
    <dgm:pt modelId="{95192960-84F0-432B-AFC0-C8BA1EC99758}" type="parTrans" cxnId="{43BC162F-F8A3-4D59-AAF4-8FCD143DC67B}">
      <dgm:prSet/>
      <dgm:spPr/>
      <dgm:t>
        <a:bodyPr/>
        <a:lstStyle/>
        <a:p>
          <a:endParaRPr lang="fr-FR"/>
        </a:p>
      </dgm:t>
    </dgm:pt>
    <dgm:pt modelId="{17692460-3FD1-46F9-B048-74E7AD3C699E}" type="sibTrans" cxnId="{43BC162F-F8A3-4D59-AAF4-8FCD143DC67B}">
      <dgm:prSet/>
      <dgm:spPr/>
      <dgm:t>
        <a:bodyPr/>
        <a:lstStyle/>
        <a:p>
          <a:endParaRPr lang="fr-FR"/>
        </a:p>
      </dgm:t>
    </dgm:pt>
    <dgm:pt modelId="{A4B431D7-11AA-48F7-9829-290BE0CDA82F}" type="pres">
      <dgm:prSet presAssocID="{63C4D515-7CFE-4718-884D-FD33D6465566}" presName="linear" presStyleCnt="0">
        <dgm:presLayoutVars>
          <dgm:animLvl val="lvl"/>
          <dgm:resizeHandles val="exact"/>
        </dgm:presLayoutVars>
      </dgm:prSet>
      <dgm:spPr/>
    </dgm:pt>
    <dgm:pt modelId="{E409DA37-14FC-4E7B-A992-7B5D8D85CD78}" type="pres">
      <dgm:prSet presAssocID="{49054C59-C237-4913-94B7-428E2FA5DB19}" presName="parentText" presStyleLbl="node1" presStyleIdx="0" presStyleCnt="2" custScaleY="89912">
        <dgm:presLayoutVars>
          <dgm:chMax val="0"/>
          <dgm:bulletEnabled val="1"/>
        </dgm:presLayoutVars>
      </dgm:prSet>
      <dgm:spPr/>
    </dgm:pt>
    <dgm:pt modelId="{61CE2F71-A0CC-40AC-BAAE-76B6CACF1209}" type="pres">
      <dgm:prSet presAssocID="{49054C59-C237-4913-94B7-428E2FA5DB19}" presName="childText" presStyleLbl="revTx" presStyleIdx="0" presStyleCnt="2">
        <dgm:presLayoutVars>
          <dgm:bulletEnabled val="1"/>
        </dgm:presLayoutVars>
      </dgm:prSet>
      <dgm:spPr/>
    </dgm:pt>
    <dgm:pt modelId="{E29A3B4D-F119-4574-A27C-E30519AC4B30}" type="pres">
      <dgm:prSet presAssocID="{A4F4A518-CA88-46E3-B541-D0EF225EC857}" presName="parentText" presStyleLbl="node1" presStyleIdx="1" presStyleCnt="2" custScaleY="97191">
        <dgm:presLayoutVars>
          <dgm:chMax val="0"/>
          <dgm:bulletEnabled val="1"/>
        </dgm:presLayoutVars>
      </dgm:prSet>
      <dgm:spPr/>
    </dgm:pt>
    <dgm:pt modelId="{69216EC8-5CB3-4CB8-AB33-6308CD1A6334}" type="pres">
      <dgm:prSet presAssocID="{A4F4A518-CA88-46E3-B541-D0EF225EC857}" presName="childText" presStyleLbl="revTx" presStyleIdx="1" presStyleCnt="2">
        <dgm:presLayoutVars>
          <dgm:bulletEnabled val="1"/>
        </dgm:presLayoutVars>
      </dgm:prSet>
      <dgm:spPr/>
    </dgm:pt>
  </dgm:ptLst>
  <dgm:cxnLst>
    <dgm:cxn modelId="{202A9613-78B5-4ECB-A50E-C186DA358109}" srcId="{63C4D515-7CFE-4718-884D-FD33D6465566}" destId="{49054C59-C237-4913-94B7-428E2FA5DB19}" srcOrd="0" destOrd="0" parTransId="{06848BC2-4B5E-4104-A324-6BB9E3629A65}" sibTransId="{1C4C4547-2634-4E7F-BB6B-8FFCA2B5D284}"/>
    <dgm:cxn modelId="{43BC162F-F8A3-4D59-AAF4-8FCD143DC67B}" srcId="{A4F4A518-CA88-46E3-B541-D0EF225EC857}" destId="{256CE3E7-F19E-44EB-BEF7-23CF8EC3A3E6}" srcOrd="0" destOrd="0" parTransId="{95192960-84F0-432B-AFC0-C8BA1EC99758}" sibTransId="{17692460-3FD1-46F9-B048-74E7AD3C699E}"/>
    <dgm:cxn modelId="{65ECD839-231A-4BBC-98FE-B17D3A8CB83A}" type="presOf" srcId="{919445AC-0F5B-4A23-915A-D6A9DFE5EC50}" destId="{61CE2F71-A0CC-40AC-BAAE-76B6CACF1209}" srcOrd="0" destOrd="0" presId="urn:microsoft.com/office/officeart/2005/8/layout/vList2"/>
    <dgm:cxn modelId="{55820363-0F69-4426-B256-9B7F09E168F7}" type="presOf" srcId="{256CE3E7-F19E-44EB-BEF7-23CF8EC3A3E6}" destId="{69216EC8-5CB3-4CB8-AB33-6308CD1A6334}" srcOrd="0" destOrd="0" presId="urn:microsoft.com/office/officeart/2005/8/layout/vList2"/>
    <dgm:cxn modelId="{91BC8B4A-BC97-4A46-8BDC-8CC99C747D5F}" type="presOf" srcId="{A4F4A518-CA88-46E3-B541-D0EF225EC857}" destId="{E29A3B4D-F119-4574-A27C-E30519AC4B30}" srcOrd="0" destOrd="0" presId="urn:microsoft.com/office/officeart/2005/8/layout/vList2"/>
    <dgm:cxn modelId="{913B054C-0715-4A72-BA7E-8409F437622F}" srcId="{63C4D515-7CFE-4718-884D-FD33D6465566}" destId="{A4F4A518-CA88-46E3-B541-D0EF225EC857}" srcOrd="1" destOrd="0" parTransId="{78DAA4C3-4F80-4B56-8D0E-21676F7F84D8}" sibTransId="{2E3B0F35-6AAC-4332-8C38-71526BAF728F}"/>
    <dgm:cxn modelId="{1CC94A51-8D39-4E1E-8E3C-9524707E6978}" type="presOf" srcId="{63C4D515-7CFE-4718-884D-FD33D6465566}" destId="{A4B431D7-11AA-48F7-9829-290BE0CDA82F}" srcOrd="0" destOrd="0" presId="urn:microsoft.com/office/officeart/2005/8/layout/vList2"/>
    <dgm:cxn modelId="{0331BA95-DB4C-4F8B-9D9C-89B5925895D5}" type="presOf" srcId="{49054C59-C237-4913-94B7-428E2FA5DB19}" destId="{E409DA37-14FC-4E7B-A992-7B5D8D85CD78}" srcOrd="0" destOrd="0" presId="urn:microsoft.com/office/officeart/2005/8/layout/vList2"/>
    <dgm:cxn modelId="{13F87FB2-BC4D-42A0-85A7-6BF5AD6285F9}" srcId="{49054C59-C237-4913-94B7-428E2FA5DB19}" destId="{919445AC-0F5B-4A23-915A-D6A9DFE5EC50}" srcOrd="0" destOrd="0" parTransId="{88D8FBDA-EDE5-463D-88A6-4FA2B2744499}" sibTransId="{AF88EDA3-E917-4C37-9A5D-41F374BF7AD2}"/>
    <dgm:cxn modelId="{DAB9B1FA-91B3-42D8-9892-70D30B6B7FE9}" type="presParOf" srcId="{A4B431D7-11AA-48F7-9829-290BE0CDA82F}" destId="{E409DA37-14FC-4E7B-A992-7B5D8D85CD78}" srcOrd="0" destOrd="0" presId="urn:microsoft.com/office/officeart/2005/8/layout/vList2"/>
    <dgm:cxn modelId="{752BEF52-3D6F-4DF5-B9CD-753C9D029E64}" type="presParOf" srcId="{A4B431D7-11AA-48F7-9829-290BE0CDA82F}" destId="{61CE2F71-A0CC-40AC-BAAE-76B6CACF1209}" srcOrd="1" destOrd="0" presId="urn:microsoft.com/office/officeart/2005/8/layout/vList2"/>
    <dgm:cxn modelId="{D139D043-211C-4A59-9187-BC30BDA5105F}" type="presParOf" srcId="{A4B431D7-11AA-48F7-9829-290BE0CDA82F}" destId="{E29A3B4D-F119-4574-A27C-E30519AC4B30}" srcOrd="2" destOrd="0" presId="urn:microsoft.com/office/officeart/2005/8/layout/vList2"/>
    <dgm:cxn modelId="{43DE9D3B-B4DE-4D64-A1ED-52B3AF88DCCB}" type="presParOf" srcId="{A4B431D7-11AA-48F7-9829-290BE0CDA82F}" destId="{69216EC8-5CB3-4CB8-AB33-6308CD1A6334}" srcOrd="3"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98F74-290B-49C8-961C-F6B6F34A281B}">
      <dsp:nvSpPr>
        <dsp:cNvPr id="0" name=""/>
        <dsp:cNvSpPr/>
      </dsp:nvSpPr>
      <dsp:spPr>
        <a:xfrm>
          <a:off x="246891" y="230062"/>
          <a:ext cx="696331" cy="1872703"/>
        </a:xfrm>
        <a:prstGeom prst="upArrow">
          <a:avLst/>
        </a:prstGeom>
        <a:solidFill>
          <a:srgbClr val="FFED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4D66A-2A13-4381-9903-546F67EB2065}">
      <dsp:nvSpPr>
        <dsp:cNvPr id="0" name=""/>
        <dsp:cNvSpPr/>
      </dsp:nvSpPr>
      <dsp:spPr>
        <a:xfrm>
          <a:off x="797223" y="164593"/>
          <a:ext cx="1593543" cy="22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t>Evaluation des formations</a:t>
          </a:r>
        </a:p>
        <a:p>
          <a:pPr marL="0" lvl="0" indent="0" algn="l" defTabSz="800100">
            <a:lnSpc>
              <a:spcPct val="90000"/>
            </a:lnSpc>
            <a:spcBef>
              <a:spcPct val="0"/>
            </a:spcBef>
            <a:spcAft>
              <a:spcPct val="35000"/>
            </a:spcAft>
            <a:buNone/>
          </a:pPr>
          <a:endParaRPr lang="fr-FR" sz="1000" kern="1200" dirty="0"/>
        </a:p>
      </dsp:txBody>
      <dsp:txXfrm>
        <a:off x="797223" y="164593"/>
        <a:ext cx="1593543" cy="2219658"/>
      </dsp:txXfrm>
    </dsp:sp>
    <dsp:sp modelId="{FBB7524A-AE25-46A8-ADE0-2CF0FD5D8725}">
      <dsp:nvSpPr>
        <dsp:cNvPr id="0" name=""/>
        <dsp:cNvSpPr/>
      </dsp:nvSpPr>
      <dsp:spPr>
        <a:xfrm>
          <a:off x="146001" y="2987539"/>
          <a:ext cx="682091" cy="1240700"/>
        </a:xfrm>
        <a:prstGeom prst="down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1E6B9-63B5-4D75-A38D-8C49079EFF37}">
      <dsp:nvSpPr>
        <dsp:cNvPr id="0" name=""/>
        <dsp:cNvSpPr/>
      </dsp:nvSpPr>
      <dsp:spPr>
        <a:xfrm>
          <a:off x="625070" y="2900895"/>
          <a:ext cx="1972226" cy="15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t>Evaluation des enseignements</a:t>
          </a:r>
        </a:p>
      </dsp:txBody>
      <dsp:txXfrm>
        <a:off x="625070" y="2900895"/>
        <a:ext cx="1972226" cy="1538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90F79-D8B8-4746-A6B7-C6752245B9E1}">
      <dsp:nvSpPr>
        <dsp:cNvPr id="0" name=""/>
        <dsp:cNvSpPr/>
      </dsp:nvSpPr>
      <dsp:spPr>
        <a:xfrm>
          <a:off x="4144124" y="0"/>
          <a:ext cx="2631681" cy="3096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b="1" kern="1200" dirty="0"/>
            <a:t>Sources</a:t>
          </a:r>
        </a:p>
      </dsp:txBody>
      <dsp:txXfrm>
        <a:off x="4144124" y="0"/>
        <a:ext cx="2631681" cy="928903"/>
      </dsp:txXfrm>
    </dsp:sp>
    <dsp:sp modelId="{CD40DF00-4EA5-457E-AAFB-7F37A57AC03B}">
      <dsp:nvSpPr>
        <dsp:cNvPr id="0" name=""/>
        <dsp:cNvSpPr/>
      </dsp:nvSpPr>
      <dsp:spPr>
        <a:xfrm>
          <a:off x="2613848" y="0"/>
          <a:ext cx="1407303" cy="3096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b="1" kern="1200" dirty="0"/>
            <a:t>Type de sources</a:t>
          </a:r>
        </a:p>
      </dsp:txBody>
      <dsp:txXfrm>
        <a:off x="2613848" y="0"/>
        <a:ext cx="1407303" cy="928903"/>
      </dsp:txXfrm>
    </dsp:sp>
    <dsp:sp modelId="{D621AC2E-C68F-4508-9E12-B9419C51F6D0}">
      <dsp:nvSpPr>
        <dsp:cNvPr id="0" name=""/>
        <dsp:cNvSpPr/>
      </dsp:nvSpPr>
      <dsp:spPr>
        <a:xfrm>
          <a:off x="1329664" y="0"/>
          <a:ext cx="1199611" cy="30963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b="1" kern="1200" dirty="0"/>
            <a:t>Synthèse</a:t>
          </a:r>
        </a:p>
      </dsp:txBody>
      <dsp:txXfrm>
        <a:off x="1329664" y="0"/>
        <a:ext cx="1199611" cy="928903"/>
      </dsp:txXfrm>
    </dsp:sp>
    <dsp:sp modelId="{44150C61-7143-4268-889F-FD4254D0EFD4}">
      <dsp:nvSpPr>
        <dsp:cNvPr id="0" name=""/>
        <dsp:cNvSpPr/>
      </dsp:nvSpPr>
      <dsp:spPr>
        <a:xfrm flipH="1">
          <a:off x="1544000" y="1004887"/>
          <a:ext cx="851629" cy="1459592"/>
        </a:xfrm>
        <a:prstGeom prst="roundRect">
          <a:avLst>
            <a:gd name="adj" fmla="val 10000"/>
          </a:avLst>
        </a:prstGeom>
        <a:solidFill>
          <a:srgbClr val="758B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Conseils de perfectionnement : analyse et mise en œuvre de plans d’actions</a:t>
          </a:r>
        </a:p>
      </dsp:txBody>
      <dsp:txXfrm>
        <a:off x="1568943" y="1029830"/>
        <a:ext cx="801743" cy="1409706"/>
      </dsp:txXfrm>
    </dsp:sp>
    <dsp:sp modelId="{5CDC9817-CFF5-4D94-B468-A377423998C5}">
      <dsp:nvSpPr>
        <dsp:cNvPr id="0" name=""/>
        <dsp:cNvSpPr/>
      </dsp:nvSpPr>
      <dsp:spPr>
        <a:xfrm rot="17765627">
          <a:off x="2212013" y="1433357"/>
          <a:ext cx="655586" cy="13886"/>
        </a:xfrm>
        <a:custGeom>
          <a:avLst/>
          <a:gdLst/>
          <a:ahLst/>
          <a:cxnLst/>
          <a:rect l="0" t="0" r="0" b="0"/>
          <a:pathLst>
            <a:path>
              <a:moveTo>
                <a:pt x="0" y="6943"/>
              </a:moveTo>
              <a:lnTo>
                <a:pt x="655586" y="6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23417" y="1423911"/>
        <a:ext cx="32779" cy="32779"/>
      </dsp:txXfrm>
    </dsp:sp>
    <dsp:sp modelId="{E517C91A-2673-4DE3-85F2-1F3AFA9299C1}">
      <dsp:nvSpPr>
        <dsp:cNvPr id="0" name=""/>
        <dsp:cNvSpPr/>
      </dsp:nvSpPr>
      <dsp:spPr>
        <a:xfrm>
          <a:off x="2683983" y="961867"/>
          <a:ext cx="1305220" cy="368099"/>
        </a:xfrm>
        <a:prstGeom prst="roundRect">
          <a:avLst>
            <a:gd name="adj" fmla="val 10000"/>
          </a:avLst>
        </a:prstGeom>
        <a:solidFill>
          <a:srgbClr val="A778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Indicateurs de performance</a:t>
          </a:r>
        </a:p>
      </dsp:txBody>
      <dsp:txXfrm>
        <a:off x="2694764" y="972648"/>
        <a:ext cx="1283658" cy="346537"/>
      </dsp:txXfrm>
    </dsp:sp>
    <dsp:sp modelId="{6311891D-C782-40D5-9F6E-CAFB0B9BCBDF}">
      <dsp:nvSpPr>
        <dsp:cNvPr id="0" name=""/>
        <dsp:cNvSpPr/>
      </dsp:nvSpPr>
      <dsp:spPr>
        <a:xfrm rot="19138374">
          <a:off x="3909248" y="925277"/>
          <a:ext cx="651101" cy="13886"/>
        </a:xfrm>
        <a:custGeom>
          <a:avLst/>
          <a:gdLst/>
          <a:ahLst/>
          <a:cxnLst/>
          <a:rect l="0" t="0" r="0" b="0"/>
          <a:pathLst>
            <a:path>
              <a:moveTo>
                <a:pt x="0" y="6943"/>
              </a:moveTo>
              <a:lnTo>
                <a:pt x="651101" y="6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18522" y="915943"/>
        <a:ext cx="32555" cy="32555"/>
      </dsp:txXfrm>
    </dsp:sp>
    <dsp:sp modelId="{01633693-4198-4725-8983-3273604E21BA}">
      <dsp:nvSpPr>
        <dsp:cNvPr id="0" name=""/>
        <dsp:cNvSpPr/>
      </dsp:nvSpPr>
      <dsp:spPr>
        <a:xfrm>
          <a:off x="4480395" y="583280"/>
          <a:ext cx="2236926" cy="270486"/>
        </a:xfrm>
        <a:prstGeom prst="roundRect">
          <a:avLst>
            <a:gd name="adj" fmla="val 10000"/>
          </a:avLst>
        </a:prstGeom>
        <a:solidFill>
          <a:srgbClr val="8977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Caractéristiques de la population</a:t>
          </a:r>
        </a:p>
      </dsp:txBody>
      <dsp:txXfrm>
        <a:off x="4488317" y="591202"/>
        <a:ext cx="2221082" cy="254642"/>
      </dsp:txXfrm>
    </dsp:sp>
    <dsp:sp modelId="{73EF5BD4-1C47-4A09-BB94-19155336AA07}">
      <dsp:nvSpPr>
        <dsp:cNvPr id="0" name=""/>
        <dsp:cNvSpPr/>
      </dsp:nvSpPr>
      <dsp:spPr>
        <a:xfrm rot="20737981">
          <a:off x="3981275" y="1076066"/>
          <a:ext cx="507047" cy="13886"/>
        </a:xfrm>
        <a:custGeom>
          <a:avLst/>
          <a:gdLst/>
          <a:ahLst/>
          <a:cxnLst/>
          <a:rect l="0" t="0" r="0" b="0"/>
          <a:pathLst>
            <a:path>
              <a:moveTo>
                <a:pt x="0" y="6943"/>
              </a:moveTo>
              <a:lnTo>
                <a:pt x="507047" y="6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22123" y="1070334"/>
        <a:ext cx="25352" cy="25352"/>
      </dsp:txXfrm>
    </dsp:sp>
    <dsp:sp modelId="{B8A3B649-4E94-4315-94E5-C8A53D6AFE7B}">
      <dsp:nvSpPr>
        <dsp:cNvPr id="0" name=""/>
        <dsp:cNvSpPr/>
      </dsp:nvSpPr>
      <dsp:spPr>
        <a:xfrm>
          <a:off x="4480395" y="900663"/>
          <a:ext cx="2235621" cy="238878"/>
        </a:xfrm>
        <a:prstGeom prst="roundRect">
          <a:avLst>
            <a:gd name="adj" fmla="val 10000"/>
          </a:avLst>
        </a:prstGeom>
        <a:solidFill>
          <a:srgbClr val="8977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Réussite</a:t>
          </a:r>
        </a:p>
      </dsp:txBody>
      <dsp:txXfrm>
        <a:off x="4487391" y="907659"/>
        <a:ext cx="2221629" cy="224886"/>
      </dsp:txXfrm>
    </dsp:sp>
    <dsp:sp modelId="{A456DCF1-1C55-49C2-9461-A83F1E9030DF}">
      <dsp:nvSpPr>
        <dsp:cNvPr id="0" name=""/>
        <dsp:cNvSpPr/>
      </dsp:nvSpPr>
      <dsp:spPr>
        <a:xfrm rot="956589">
          <a:off x="3979379" y="1209133"/>
          <a:ext cx="510840" cy="13886"/>
        </a:xfrm>
        <a:custGeom>
          <a:avLst/>
          <a:gdLst/>
          <a:ahLst/>
          <a:cxnLst/>
          <a:rect l="0" t="0" r="0" b="0"/>
          <a:pathLst>
            <a:path>
              <a:moveTo>
                <a:pt x="0" y="6943"/>
              </a:moveTo>
              <a:lnTo>
                <a:pt x="510840" y="6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22028" y="1203306"/>
        <a:ext cx="25542" cy="25542"/>
      </dsp:txXfrm>
    </dsp:sp>
    <dsp:sp modelId="{6C64649B-E506-4D17-91D7-91A11BA2EB95}">
      <dsp:nvSpPr>
        <dsp:cNvPr id="0" name=""/>
        <dsp:cNvSpPr/>
      </dsp:nvSpPr>
      <dsp:spPr>
        <a:xfrm>
          <a:off x="4480395" y="1166797"/>
          <a:ext cx="2236926" cy="238878"/>
        </a:xfrm>
        <a:prstGeom prst="roundRect">
          <a:avLst>
            <a:gd name="adj" fmla="val 10000"/>
          </a:avLst>
        </a:prstGeom>
        <a:solidFill>
          <a:srgbClr val="8977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Devenir des diplômés</a:t>
          </a:r>
        </a:p>
      </dsp:txBody>
      <dsp:txXfrm>
        <a:off x="4487391" y="1173793"/>
        <a:ext cx="2222934" cy="224886"/>
      </dsp:txXfrm>
    </dsp:sp>
    <dsp:sp modelId="{1102A12A-E6DF-40F8-A61D-2F96CD984BC3}">
      <dsp:nvSpPr>
        <dsp:cNvPr id="0" name=""/>
        <dsp:cNvSpPr/>
      </dsp:nvSpPr>
      <dsp:spPr>
        <a:xfrm rot="2376437">
          <a:off x="3916023" y="1342200"/>
          <a:ext cx="637552" cy="13886"/>
        </a:xfrm>
        <a:custGeom>
          <a:avLst/>
          <a:gdLst/>
          <a:ahLst/>
          <a:cxnLst/>
          <a:rect l="0" t="0" r="0" b="0"/>
          <a:pathLst>
            <a:path>
              <a:moveTo>
                <a:pt x="0" y="6943"/>
              </a:moveTo>
              <a:lnTo>
                <a:pt x="637552" y="6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18860" y="1333205"/>
        <a:ext cx="31877" cy="31877"/>
      </dsp:txXfrm>
    </dsp:sp>
    <dsp:sp modelId="{4B78B152-4199-467B-B6D4-94A7E372BE25}">
      <dsp:nvSpPr>
        <dsp:cNvPr id="0" name=""/>
        <dsp:cNvSpPr/>
      </dsp:nvSpPr>
      <dsp:spPr>
        <a:xfrm>
          <a:off x="4480395" y="1432932"/>
          <a:ext cx="2249572" cy="238878"/>
        </a:xfrm>
        <a:prstGeom prst="roundRect">
          <a:avLst>
            <a:gd name="adj" fmla="val 10000"/>
          </a:avLst>
        </a:prstGeom>
        <a:solidFill>
          <a:srgbClr val="8977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Coûts de la formation</a:t>
          </a:r>
        </a:p>
      </dsp:txBody>
      <dsp:txXfrm>
        <a:off x="4487391" y="1439928"/>
        <a:ext cx="2235580" cy="224886"/>
      </dsp:txXfrm>
    </dsp:sp>
    <dsp:sp modelId="{CF5CF8FA-CE20-4D00-BDE2-739D43C43A9D}">
      <dsp:nvSpPr>
        <dsp:cNvPr id="0" name=""/>
        <dsp:cNvSpPr/>
      </dsp:nvSpPr>
      <dsp:spPr>
        <a:xfrm rot="4002733">
          <a:off x="2200562" y="2024068"/>
          <a:ext cx="645222" cy="13886"/>
        </a:xfrm>
        <a:custGeom>
          <a:avLst/>
          <a:gdLst/>
          <a:ahLst/>
          <a:cxnLst/>
          <a:rect l="0" t="0" r="0" b="0"/>
          <a:pathLst>
            <a:path>
              <a:moveTo>
                <a:pt x="0" y="6943"/>
              </a:moveTo>
              <a:lnTo>
                <a:pt x="645222" y="6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07043" y="2014881"/>
        <a:ext cx="32261" cy="32261"/>
      </dsp:txXfrm>
    </dsp:sp>
    <dsp:sp modelId="{4BD58311-F146-4721-8593-C7FB5788E86B}">
      <dsp:nvSpPr>
        <dsp:cNvPr id="0" name=""/>
        <dsp:cNvSpPr/>
      </dsp:nvSpPr>
      <dsp:spPr>
        <a:xfrm>
          <a:off x="2650717" y="2135127"/>
          <a:ext cx="1341157" cy="384426"/>
        </a:xfrm>
        <a:prstGeom prst="roundRect">
          <a:avLst>
            <a:gd name="adj" fmla="val 10000"/>
          </a:avLst>
        </a:prstGeom>
        <a:solidFill>
          <a:srgbClr val="F4A0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Informations qualitatives</a:t>
          </a:r>
        </a:p>
      </dsp:txBody>
      <dsp:txXfrm>
        <a:off x="2661976" y="2146386"/>
        <a:ext cx="1318639" cy="361908"/>
      </dsp:txXfrm>
    </dsp:sp>
    <dsp:sp modelId="{9FB90DAD-ADE6-4F18-8389-0E7712749FE7}">
      <dsp:nvSpPr>
        <dsp:cNvPr id="0" name=""/>
        <dsp:cNvSpPr/>
      </dsp:nvSpPr>
      <dsp:spPr>
        <a:xfrm rot="19636519">
          <a:off x="3945791" y="2163436"/>
          <a:ext cx="580688" cy="13886"/>
        </a:xfrm>
        <a:custGeom>
          <a:avLst/>
          <a:gdLst/>
          <a:ahLst/>
          <a:cxnLst/>
          <a:rect l="0" t="0" r="0" b="0"/>
          <a:pathLst>
            <a:path>
              <a:moveTo>
                <a:pt x="0" y="6943"/>
              </a:moveTo>
              <a:lnTo>
                <a:pt x="580688" y="6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21617" y="2155862"/>
        <a:ext cx="29034" cy="29034"/>
      </dsp:txXfrm>
    </dsp:sp>
    <dsp:sp modelId="{42F38B96-0070-43E4-95AF-D6D1BDD00DA8}">
      <dsp:nvSpPr>
        <dsp:cNvPr id="0" name=""/>
        <dsp:cNvSpPr/>
      </dsp:nvSpPr>
      <dsp:spPr>
        <a:xfrm>
          <a:off x="4480395" y="1832135"/>
          <a:ext cx="2236930" cy="362566"/>
        </a:xfrm>
        <a:prstGeom prst="roundRect">
          <a:avLst>
            <a:gd name="adj" fmla="val 10000"/>
          </a:avLst>
        </a:prstGeom>
        <a:solidFill>
          <a:srgbClr val="E9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Evaluation des cursus et des conditions d’études  (E2CE)</a:t>
          </a:r>
        </a:p>
      </dsp:txBody>
      <dsp:txXfrm>
        <a:off x="4491014" y="1842754"/>
        <a:ext cx="2215692" cy="341328"/>
      </dsp:txXfrm>
    </dsp:sp>
    <dsp:sp modelId="{BEAA1B03-933D-4DC6-965F-EC395EB672CB}">
      <dsp:nvSpPr>
        <dsp:cNvPr id="0" name=""/>
        <dsp:cNvSpPr/>
      </dsp:nvSpPr>
      <dsp:spPr>
        <a:xfrm rot="253363">
          <a:off x="3991210" y="2338431"/>
          <a:ext cx="489849" cy="13886"/>
        </a:xfrm>
        <a:custGeom>
          <a:avLst/>
          <a:gdLst/>
          <a:ahLst/>
          <a:cxnLst/>
          <a:rect l="0" t="0" r="0" b="0"/>
          <a:pathLst>
            <a:path>
              <a:moveTo>
                <a:pt x="0" y="6943"/>
              </a:moveTo>
              <a:lnTo>
                <a:pt x="489849" y="6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23888" y="2333129"/>
        <a:ext cx="24492" cy="24492"/>
      </dsp:txXfrm>
    </dsp:sp>
    <dsp:sp modelId="{EA83BC30-A915-4AAF-A472-BD8AE7486567}">
      <dsp:nvSpPr>
        <dsp:cNvPr id="0" name=""/>
        <dsp:cNvSpPr/>
      </dsp:nvSpPr>
      <dsp:spPr>
        <a:xfrm>
          <a:off x="4480395" y="2243970"/>
          <a:ext cx="2241737" cy="238878"/>
        </a:xfrm>
        <a:prstGeom prst="roundRect">
          <a:avLst>
            <a:gd name="adj" fmla="val 10000"/>
          </a:avLst>
        </a:prstGeom>
        <a:solidFill>
          <a:srgbClr val="E9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Evaluations externes</a:t>
          </a:r>
        </a:p>
      </dsp:txBody>
      <dsp:txXfrm>
        <a:off x="4487391" y="2250966"/>
        <a:ext cx="2227745" cy="224886"/>
      </dsp:txXfrm>
    </dsp:sp>
    <dsp:sp modelId="{C7F6E765-D779-4140-AD1A-1CC1158E09EA}">
      <dsp:nvSpPr>
        <dsp:cNvPr id="0" name=""/>
        <dsp:cNvSpPr/>
      </dsp:nvSpPr>
      <dsp:spPr>
        <a:xfrm rot="1887201">
          <a:off x="3949802" y="2469806"/>
          <a:ext cx="572664" cy="13886"/>
        </a:xfrm>
        <a:custGeom>
          <a:avLst/>
          <a:gdLst/>
          <a:ahLst/>
          <a:cxnLst/>
          <a:rect l="0" t="0" r="0" b="0"/>
          <a:pathLst>
            <a:path>
              <a:moveTo>
                <a:pt x="0" y="6943"/>
              </a:moveTo>
              <a:lnTo>
                <a:pt x="572664" y="6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21818" y="2462433"/>
        <a:ext cx="28633" cy="28633"/>
      </dsp:txXfrm>
    </dsp:sp>
    <dsp:sp modelId="{6C2B3526-4AB3-451F-B392-CEF6C5CCDC55}">
      <dsp:nvSpPr>
        <dsp:cNvPr id="0" name=""/>
        <dsp:cNvSpPr/>
      </dsp:nvSpPr>
      <dsp:spPr>
        <a:xfrm>
          <a:off x="4480395" y="2506720"/>
          <a:ext cx="2251254" cy="238878"/>
        </a:xfrm>
        <a:prstGeom prst="roundRect">
          <a:avLst>
            <a:gd name="adj" fmla="val 10000"/>
          </a:avLst>
        </a:prstGeom>
        <a:solidFill>
          <a:srgbClr val="E9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Autres enquêtes (EC / BIATSS)</a:t>
          </a:r>
        </a:p>
      </dsp:txBody>
      <dsp:txXfrm>
        <a:off x="4487391" y="2513716"/>
        <a:ext cx="2237262" cy="224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7BB73-6910-49A4-8229-71F0203C1510}">
      <dsp:nvSpPr>
        <dsp:cNvPr id="0" name=""/>
        <dsp:cNvSpPr/>
      </dsp:nvSpPr>
      <dsp:spPr>
        <a:xfrm rot="21300000">
          <a:off x="23011" y="1857027"/>
          <a:ext cx="2821956" cy="651266"/>
        </a:xfrm>
        <a:prstGeom prst="mathMinus">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45955EB5-EB13-498B-906B-D2CDC584E110}">
      <dsp:nvSpPr>
        <dsp:cNvPr id="0" name=""/>
        <dsp:cNvSpPr/>
      </dsp:nvSpPr>
      <dsp:spPr>
        <a:xfrm flipH="1">
          <a:off x="857761" y="1548172"/>
          <a:ext cx="236092" cy="591848"/>
        </a:xfrm>
        <a:prstGeom prst="downArrow">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BDCA55-3756-4062-B989-3664B6A8502B}">
      <dsp:nvSpPr>
        <dsp:cNvPr id="0" name=""/>
        <dsp:cNvSpPr/>
      </dsp:nvSpPr>
      <dsp:spPr>
        <a:xfrm>
          <a:off x="619846" y="288036"/>
          <a:ext cx="4630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r>
            <a:rPr lang="fr-FR" sz="6000" kern="1200" dirty="0"/>
            <a:t> </a:t>
          </a:r>
        </a:p>
      </dsp:txBody>
      <dsp:txXfrm>
        <a:off x="619846" y="288036"/>
        <a:ext cx="46300" cy="1706880"/>
      </dsp:txXfrm>
    </dsp:sp>
    <dsp:sp modelId="{6933A194-801E-415A-8264-6388E7B67976}">
      <dsp:nvSpPr>
        <dsp:cNvPr id="0" name=""/>
        <dsp:cNvSpPr/>
      </dsp:nvSpPr>
      <dsp:spPr>
        <a:xfrm>
          <a:off x="729234" y="2448275"/>
          <a:ext cx="261086" cy="672754"/>
        </a:xfrm>
        <a:prstGeom prst="upArrow">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D71B14-C2A6-41F6-9CD5-A0C339169297}">
      <dsp:nvSpPr>
        <dsp:cNvPr id="0" name=""/>
        <dsp:cNvSpPr/>
      </dsp:nvSpPr>
      <dsp:spPr>
        <a:xfrm flipH="1">
          <a:off x="437543" y="2357120"/>
          <a:ext cx="115591"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437543" y="2357120"/>
        <a:ext cx="115591" cy="170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42C2D-9A5C-4873-BE1D-7379F191AFE0}">
      <dsp:nvSpPr>
        <dsp:cNvPr id="0" name=""/>
        <dsp:cNvSpPr/>
      </dsp:nvSpPr>
      <dsp:spPr>
        <a:xfrm>
          <a:off x="2674004" y="0"/>
          <a:ext cx="1428860" cy="1403016"/>
        </a:xfrm>
        <a:prstGeom prst="ellipse">
          <a:avLst/>
        </a:prstGeom>
        <a:solidFill>
          <a:srgbClr val="758B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Evaluation des enseignements (E³)</a:t>
          </a:r>
        </a:p>
        <a:p>
          <a:pPr marL="0" lvl="0" indent="0" algn="ctr" defTabSz="444500">
            <a:lnSpc>
              <a:spcPct val="90000"/>
            </a:lnSpc>
            <a:spcBef>
              <a:spcPct val="0"/>
            </a:spcBef>
            <a:spcAft>
              <a:spcPct val="35000"/>
            </a:spcAft>
            <a:buNone/>
          </a:pPr>
          <a:r>
            <a:rPr lang="fr-FR" sz="800" b="1" kern="1200" dirty="0">
              <a:solidFill>
                <a:schemeClr val="tx1"/>
              </a:solidFill>
            </a:rPr>
            <a:t>(par enseignement et par enseignant)</a:t>
          </a:r>
        </a:p>
      </dsp:txBody>
      <dsp:txXfrm>
        <a:off x="2883256" y="205467"/>
        <a:ext cx="1010356" cy="992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9DA37-14FC-4E7B-A992-7B5D8D85CD78}">
      <dsp:nvSpPr>
        <dsp:cNvPr id="0" name=""/>
        <dsp:cNvSpPr/>
      </dsp:nvSpPr>
      <dsp:spPr>
        <a:xfrm>
          <a:off x="0" y="26441"/>
          <a:ext cx="2497687" cy="280350"/>
        </a:xfrm>
        <a:prstGeom prst="roundRect">
          <a:avLst/>
        </a:prstGeom>
        <a:solidFill>
          <a:srgbClr val="A778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b="1" kern="1200" dirty="0">
              <a:solidFill>
                <a:schemeClr val="tx1"/>
              </a:solidFill>
            </a:rPr>
            <a:t>Soutien à la pédagogie</a:t>
          </a:r>
        </a:p>
      </dsp:txBody>
      <dsp:txXfrm>
        <a:off x="13686" y="40127"/>
        <a:ext cx="2470315" cy="252978"/>
      </dsp:txXfrm>
    </dsp:sp>
    <dsp:sp modelId="{61CE2F71-A0CC-40AC-BAAE-76B6CACF1209}">
      <dsp:nvSpPr>
        <dsp:cNvPr id="0" name=""/>
        <dsp:cNvSpPr/>
      </dsp:nvSpPr>
      <dsp:spPr>
        <a:xfrm>
          <a:off x="0" y="306791"/>
          <a:ext cx="2497687"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02" tIns="13970" rIns="78232" bIns="13970" numCol="1" spcCol="1270" anchor="t" anchorCtr="0">
          <a:noAutofit/>
        </a:bodyPr>
        <a:lstStyle/>
        <a:p>
          <a:pPr marL="57150" lvl="1" indent="-57150" algn="l" defTabSz="400050">
            <a:lnSpc>
              <a:spcPct val="90000"/>
            </a:lnSpc>
            <a:spcBef>
              <a:spcPct val="0"/>
            </a:spcBef>
            <a:spcAft>
              <a:spcPct val="20000"/>
            </a:spcAft>
            <a:buChar char="•"/>
          </a:pPr>
          <a:r>
            <a:rPr lang="fr-FR" sz="900" kern="1200" dirty="0"/>
            <a:t>Outil de développement des pratiques</a:t>
          </a:r>
        </a:p>
      </dsp:txBody>
      <dsp:txXfrm>
        <a:off x="0" y="306791"/>
        <a:ext cx="2497687" cy="215280"/>
      </dsp:txXfrm>
    </dsp:sp>
    <dsp:sp modelId="{E29A3B4D-F119-4574-A27C-E30519AC4B30}">
      <dsp:nvSpPr>
        <dsp:cNvPr id="0" name=""/>
        <dsp:cNvSpPr/>
      </dsp:nvSpPr>
      <dsp:spPr>
        <a:xfrm>
          <a:off x="0" y="522071"/>
          <a:ext cx="2497687" cy="303046"/>
        </a:xfrm>
        <a:prstGeom prst="roundRect">
          <a:avLst/>
        </a:prstGeom>
        <a:solidFill>
          <a:srgbClr val="A778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b="1" kern="1200" dirty="0">
              <a:solidFill>
                <a:schemeClr val="tx1"/>
              </a:solidFill>
            </a:rPr>
            <a:t>Evaluation des enseignements</a:t>
          </a:r>
        </a:p>
      </dsp:txBody>
      <dsp:txXfrm>
        <a:off x="14793" y="536864"/>
        <a:ext cx="2468101" cy="273460"/>
      </dsp:txXfrm>
    </dsp:sp>
    <dsp:sp modelId="{69216EC8-5CB3-4CB8-AB33-6308CD1A6334}">
      <dsp:nvSpPr>
        <dsp:cNvPr id="0" name=""/>
        <dsp:cNvSpPr/>
      </dsp:nvSpPr>
      <dsp:spPr>
        <a:xfrm>
          <a:off x="0" y="825118"/>
          <a:ext cx="2497687"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02" tIns="13970" rIns="78232" bIns="13970" numCol="1" spcCol="1270" anchor="t" anchorCtr="0">
          <a:noAutofit/>
        </a:bodyPr>
        <a:lstStyle/>
        <a:p>
          <a:pPr marL="57150" lvl="1" indent="-57150" algn="l" defTabSz="400050">
            <a:lnSpc>
              <a:spcPct val="90000"/>
            </a:lnSpc>
            <a:spcBef>
              <a:spcPct val="0"/>
            </a:spcBef>
            <a:spcAft>
              <a:spcPct val="20000"/>
            </a:spcAft>
            <a:buChar char="•"/>
          </a:pPr>
          <a:r>
            <a:rPr lang="fr-FR" sz="900" kern="1200" dirty="0"/>
            <a:t>Outil d’(auto-)évaluation des pratiques</a:t>
          </a:r>
        </a:p>
      </dsp:txBody>
      <dsp:txXfrm>
        <a:off x="0" y="825118"/>
        <a:ext cx="2497687" cy="21528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95A882-39F9-054F-B41F-E0483AAC4B17}" type="datetimeFigureOut">
              <a:rPr lang="fr-FR" smtClean="0"/>
              <a:t>17/04/2018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FD81D4-0674-C244-AD1E-51E5D06207EC}" type="slidenum">
              <a:rPr lang="fr-FR" smtClean="0"/>
              <a:t>‹N°›</a:t>
            </a:fld>
            <a:endParaRPr lang="fr-FR"/>
          </a:p>
        </p:txBody>
      </p:sp>
    </p:spTree>
    <p:extLst>
      <p:ext uri="{BB962C8B-B14F-4D97-AF65-F5344CB8AC3E}">
        <p14:creationId xmlns:p14="http://schemas.microsoft.com/office/powerpoint/2010/main" val="105963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D392C-02DD-7548-A98C-E92879D16479}" type="datetimeFigureOut">
              <a:rPr lang="fr-FR" smtClean="0"/>
              <a:t>17/04/2018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4FA9E-94A8-B44A-B592-9D0E065BBFB5}" type="slidenum">
              <a:rPr lang="fr-FR" smtClean="0"/>
              <a:t>‹N°›</a:t>
            </a:fld>
            <a:endParaRPr lang="fr-FR"/>
          </a:p>
        </p:txBody>
      </p:sp>
    </p:spTree>
    <p:extLst>
      <p:ext uri="{BB962C8B-B14F-4D97-AF65-F5344CB8AC3E}">
        <p14:creationId xmlns:p14="http://schemas.microsoft.com/office/powerpoint/2010/main" val="273607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B4FA9E-94A8-B44A-B592-9D0E065BBFB5}" type="slidenum">
              <a:rPr lang="fr-FR" smtClean="0"/>
              <a:t>9</a:t>
            </a:fld>
            <a:endParaRPr lang="fr-FR"/>
          </a:p>
        </p:txBody>
      </p:sp>
    </p:spTree>
    <p:extLst>
      <p:ext uri="{BB962C8B-B14F-4D97-AF65-F5344CB8AC3E}">
        <p14:creationId xmlns:p14="http://schemas.microsoft.com/office/powerpoint/2010/main" val="165121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p>
            <a:fld id="{52736EFF-443F-5E49-AC1B-98CD64D27442}" type="datetimeFigureOut">
              <a:rPr lang="fr-FR" smtClean="0"/>
              <a:t>17/04/2018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90165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66929"/>
            <a:ext cx="2057400" cy="5193792"/>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566929"/>
            <a:ext cx="6019800" cy="519379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736EFF-443F-5E49-AC1B-98CD64D27442}" type="datetimeFigureOut">
              <a:rPr lang="fr-FR" smtClean="0"/>
              <a:t>17/04/2018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324196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3" name="Espace réservé du titre 1"/>
          <p:cNvSpPr>
            <a:spLocks noGrp="1"/>
          </p:cNvSpPr>
          <p:nvPr>
            <p:ph type="title"/>
          </p:nvPr>
        </p:nvSpPr>
        <p:spPr>
          <a:xfrm>
            <a:off x="347471" y="475487"/>
            <a:ext cx="8796529" cy="880275"/>
          </a:xfrm>
          <a:prstGeom prst="rect">
            <a:avLst/>
          </a:prstGeom>
        </p:spPr>
        <p:txBody>
          <a:bodyPr anchor="ctr"/>
          <a:lstStyle/>
          <a:p>
            <a:pPr marL="0" lvl="0"/>
            <a:r>
              <a:rPr lang="fr-FR" dirty="0"/>
              <a:t>Cliquez et modifiez le titre</a:t>
            </a:r>
          </a:p>
        </p:txBody>
      </p:sp>
      <p:sp>
        <p:nvSpPr>
          <p:cNvPr id="18" name="Espace réservé du texte 2"/>
          <p:cNvSpPr>
            <a:spLocks noGrp="1"/>
          </p:cNvSpPr>
          <p:nvPr>
            <p:ph idx="1"/>
          </p:nvPr>
        </p:nvSpPr>
        <p:spPr>
          <a:xfrm>
            <a:off x="347471" y="2011680"/>
            <a:ext cx="8796529" cy="379654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niveaux</a:t>
            </a:r>
          </a:p>
        </p:txBody>
      </p:sp>
      <p:sp>
        <p:nvSpPr>
          <p:cNvPr id="2" name="Rectangle 1"/>
          <p:cNvSpPr/>
          <p:nvPr userDrawn="1"/>
        </p:nvSpPr>
        <p:spPr>
          <a:xfrm>
            <a:off x="1" y="1116918"/>
            <a:ext cx="8972166" cy="894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567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2736EFF-443F-5E49-AC1B-98CD64D27442}" type="datetimeFigureOut">
              <a:rPr lang="fr-FR" smtClean="0"/>
              <a:t>17/04/2018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317198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75488" y="578523"/>
            <a:ext cx="8211312" cy="1143000"/>
          </a:xfrm>
        </p:spPr>
        <p:txBody>
          <a:bodyPr/>
          <a:lstStyle/>
          <a:p>
            <a:r>
              <a:rPr lang="fr-FR" dirty="0"/>
              <a:t>Cliquez et modifiez le titre</a:t>
            </a:r>
          </a:p>
        </p:txBody>
      </p:sp>
      <p:sp>
        <p:nvSpPr>
          <p:cNvPr id="3" name="Espace réservé du contenu 2"/>
          <p:cNvSpPr>
            <a:spLocks noGrp="1"/>
          </p:cNvSpPr>
          <p:nvPr>
            <p:ph sz="half" idx="1"/>
          </p:nvPr>
        </p:nvSpPr>
        <p:spPr>
          <a:xfrm>
            <a:off x="457200" y="1721523"/>
            <a:ext cx="4038600" cy="44046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721523"/>
            <a:ext cx="4038600" cy="44046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52736EFF-443F-5E49-AC1B-98CD64D27442}" type="datetimeFigureOut">
              <a:rPr lang="fr-FR" smtClean="0"/>
              <a:t>17/04/2018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376913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5488" y="578523"/>
            <a:ext cx="8211312" cy="1115738"/>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69426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359152"/>
            <a:ext cx="4040188" cy="33649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69426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359152"/>
            <a:ext cx="4041775" cy="33649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2736EFF-443F-5E49-AC1B-98CD64D27442}" type="datetimeFigureOut">
              <a:rPr lang="fr-FR" smtClean="0"/>
              <a:t>17/04/2018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70990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2736EFF-443F-5E49-AC1B-98CD64D27442}" type="datetimeFigureOut">
              <a:rPr lang="fr-FR" smtClean="0"/>
              <a:t>17/04/2018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B91443-4A08-434E-8281-ECA9E412BA27}" type="slidenum">
              <a:rPr lang="fr-FR" smtClean="0"/>
              <a:t>‹N°›</a:t>
            </a:fld>
            <a:endParaRPr lang="fr-FR"/>
          </a:p>
        </p:txBody>
      </p:sp>
      <p:sp>
        <p:nvSpPr>
          <p:cNvPr id="7" name="Espace réservé du texte 2"/>
          <p:cNvSpPr>
            <a:spLocks noGrp="1"/>
          </p:cNvSpPr>
          <p:nvPr>
            <p:ph idx="1"/>
          </p:nvPr>
        </p:nvSpPr>
        <p:spPr>
          <a:xfrm>
            <a:off x="347471" y="2029968"/>
            <a:ext cx="8796529" cy="3778252"/>
          </a:xfrm>
          <a:prstGeom prst="rect">
            <a:avLst/>
          </a:prstGeom>
        </p:spPr>
        <p:txBody>
          <a:bodyPr/>
          <a:lstStyle>
            <a:lvl1pPr>
              <a:defRPr lang="fr-FR" sz="2800" baseline="30000" dirty="0" smtClean="0">
                <a:latin typeface="Arial Narrow" charset="0"/>
                <a:ea typeface="Arial Narrow" charset="0"/>
                <a:cs typeface="Arial Narrow" charset="0"/>
              </a:defRPr>
            </a:lvl1pPr>
            <a:lvl2pPr>
              <a:defRPr lang="fr-FR" dirty="0" smtClean="0">
                <a:latin typeface="Arial Narrow" charset="0"/>
                <a:ea typeface="Arial Narrow" charset="0"/>
                <a:cs typeface="Arial Narrow" charset="0"/>
              </a:defRPr>
            </a:lvl2pPr>
            <a:lvl3pPr>
              <a:defRPr lang="fr-FR" sz="1600" dirty="0" smtClean="0">
                <a:latin typeface="Arial Narrow" charset="0"/>
                <a:ea typeface="Arial Narrow" charset="0"/>
                <a:cs typeface="Arial Narrow" charset="0"/>
              </a:defRPr>
            </a:lvl3pPr>
            <a:lvl4pPr>
              <a:defRPr lang="fr-FR" sz="1400" dirty="0" smtClean="0">
                <a:latin typeface="Arial Narrow" charset="0"/>
                <a:ea typeface="Arial Narrow" charset="0"/>
                <a:cs typeface="Arial Narrow" charset="0"/>
              </a:defRPr>
            </a:lvl4pPr>
            <a:lvl5pPr>
              <a:defRPr lang="fr-FR" sz="1400" dirty="0">
                <a:latin typeface="Arial Narrow" charset="0"/>
                <a:ea typeface="Arial Narrow" charset="0"/>
                <a:cs typeface="Arial Narrow" charset="0"/>
              </a:defRPr>
            </a:lvl5pPr>
          </a:lstStyle>
          <a:p>
            <a:pPr marL="457200" lvl="0" indent="-457200">
              <a:spcBef>
                <a:spcPts val="0"/>
              </a:spcBef>
              <a:buFont typeface="Arial" charset="0"/>
              <a:buChar char="•"/>
            </a:pPr>
            <a:r>
              <a:rPr lang="fr-FR" dirty="0"/>
              <a:t>Cliquez pour modifier les styles du texte du masque</a:t>
            </a:r>
          </a:p>
          <a:p>
            <a:pPr marL="742950" lvl="1" indent="-285750">
              <a:spcBef>
                <a:spcPts val="0"/>
              </a:spcBef>
              <a:buFont typeface="Arial" charset="0"/>
              <a:buChar char="•"/>
            </a:pPr>
            <a:r>
              <a:rPr lang="fr-FR" dirty="0"/>
              <a:t>Deuxième niveau</a:t>
            </a:r>
          </a:p>
          <a:p>
            <a:pPr marL="1200150" lvl="2" indent="-285750">
              <a:spcBef>
                <a:spcPct val="20000"/>
              </a:spcBef>
              <a:buFont typeface="Arial" charset="0"/>
              <a:buChar char="•"/>
            </a:pPr>
            <a:r>
              <a:rPr lang="fr-FR" dirty="0"/>
              <a:t>Troisième niveau</a:t>
            </a:r>
          </a:p>
          <a:p>
            <a:pPr marL="1657350" lvl="3" indent="-285750">
              <a:spcBef>
                <a:spcPct val="20000"/>
              </a:spcBef>
              <a:buFont typeface="Arial" charset="0"/>
              <a:buChar char="•"/>
            </a:pPr>
            <a:r>
              <a:rPr lang="fr-FR" dirty="0"/>
              <a:t>Quatrième niveau</a:t>
            </a:r>
          </a:p>
          <a:p>
            <a:pPr marL="2114550" lvl="4" indent="-285750">
              <a:spcBef>
                <a:spcPct val="20000"/>
              </a:spcBef>
              <a:buFont typeface="Arial" charset="0"/>
              <a:buChar char="•"/>
            </a:pPr>
            <a:r>
              <a:rPr lang="fr-FR" dirty="0"/>
              <a:t>Cinquième niveaux</a:t>
            </a:r>
          </a:p>
        </p:txBody>
      </p:sp>
    </p:spTree>
    <p:extLst>
      <p:ext uri="{BB962C8B-B14F-4D97-AF65-F5344CB8AC3E}">
        <p14:creationId xmlns:p14="http://schemas.microsoft.com/office/powerpoint/2010/main" val="192139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621792"/>
            <a:ext cx="3008313" cy="813308"/>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621793"/>
            <a:ext cx="5111750" cy="51389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32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2736EFF-443F-5E49-AC1B-98CD64D27442}" type="datetimeFigureOut">
              <a:rPr lang="fr-FR" smtClean="0"/>
              <a:t>17/04/2018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11600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276997"/>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2011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3933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2736EFF-443F-5E49-AC1B-98CD64D27442}" type="datetimeFigureOut">
              <a:rPr lang="fr-FR" smtClean="0"/>
              <a:t>17/04/2018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334414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736EFF-443F-5E49-AC1B-98CD64D27442}" type="datetimeFigureOut">
              <a:rPr lang="fr-FR" smtClean="0"/>
              <a:t>17/04/2018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B91443-4A08-434E-8281-ECA9E412BA27}" type="slidenum">
              <a:rPr lang="fr-FR" smtClean="0"/>
              <a:t>‹N°›</a:t>
            </a:fld>
            <a:endParaRPr lang="fr-FR"/>
          </a:p>
        </p:txBody>
      </p:sp>
    </p:spTree>
    <p:extLst>
      <p:ext uri="{BB962C8B-B14F-4D97-AF65-F5344CB8AC3E}">
        <p14:creationId xmlns:p14="http://schemas.microsoft.com/office/powerpoint/2010/main" val="136220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Image 12" descr="MUTCAMP-A2-PP-2.jpg"/>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0" y="0"/>
            <a:ext cx="1188720" cy="1018825"/>
          </a:xfrm>
          <a:prstGeom prst="rect">
            <a:avLst/>
          </a:prstGeom>
        </p:spPr>
      </p:pic>
      <p:sp>
        <p:nvSpPr>
          <p:cNvPr id="6" name="Espace réservé du numéro de diapositive 5"/>
          <p:cNvSpPr>
            <a:spLocks noGrp="1"/>
          </p:cNvSpPr>
          <p:nvPr>
            <p:ph type="sldNum" sz="quarter" idx="4"/>
          </p:nvPr>
        </p:nvSpPr>
        <p:spPr>
          <a:xfrm>
            <a:off x="1522171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91443-4A08-434E-8281-ECA9E412BA27}" type="slidenum">
              <a:rPr lang="fr-FR" smtClean="0"/>
              <a:t>‹N°›</a:t>
            </a:fld>
            <a:endParaRPr lang="fr-FR"/>
          </a:p>
        </p:txBody>
      </p:sp>
      <p:pic>
        <p:nvPicPr>
          <p:cNvPr id="15" name="Image 14" descr="MUTCAMP-A2-PP-2.jpg"/>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1316736"/>
            <a:ext cx="1188720" cy="5541264"/>
          </a:xfrm>
          <a:prstGeom prst="rect">
            <a:avLst/>
          </a:prstGeom>
        </p:spPr>
      </p:pic>
      <p:sp>
        <p:nvSpPr>
          <p:cNvPr id="16" name="Titre 1"/>
          <p:cNvSpPr txBox="1">
            <a:spLocks/>
          </p:cNvSpPr>
          <p:nvPr userDrawn="1"/>
        </p:nvSpPr>
        <p:spPr>
          <a:xfrm>
            <a:off x="347472" y="1894590"/>
            <a:ext cx="8796527" cy="391363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4000" dirty="0">
              <a:latin typeface="Arial Narrow"/>
              <a:cs typeface="Arial Narrow"/>
            </a:endParaRPr>
          </a:p>
        </p:txBody>
      </p:sp>
      <p:pic>
        <p:nvPicPr>
          <p:cNvPr id="17" name="Image 1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2616" y="6029374"/>
            <a:ext cx="2022647" cy="700553"/>
          </a:xfrm>
          <a:prstGeom prst="rect">
            <a:avLst/>
          </a:prstGeom>
        </p:spPr>
      </p:pic>
      <p:pic>
        <p:nvPicPr>
          <p:cNvPr id="18" name="Image 17"/>
          <p:cNvPicPr>
            <a:picLocks noChangeAspect="1"/>
          </p:cNvPicPr>
          <p:nvPr userDrawn="1"/>
        </p:nvPicPr>
        <p:blipFill>
          <a:blip r:embed="rId15"/>
          <a:stretch>
            <a:fillRect/>
          </a:stretch>
        </p:blipFill>
        <p:spPr>
          <a:xfrm>
            <a:off x="7562048" y="6347047"/>
            <a:ext cx="1374854" cy="289798"/>
          </a:xfrm>
          <a:prstGeom prst="rect">
            <a:avLst/>
          </a:prstGeom>
        </p:spPr>
      </p:pic>
      <p:sp>
        <p:nvSpPr>
          <p:cNvPr id="2" name="Espace réservé du titre 1"/>
          <p:cNvSpPr>
            <a:spLocks noGrp="1"/>
          </p:cNvSpPr>
          <p:nvPr>
            <p:ph type="title"/>
          </p:nvPr>
        </p:nvSpPr>
        <p:spPr>
          <a:xfrm>
            <a:off x="347471" y="475487"/>
            <a:ext cx="8796529" cy="880275"/>
          </a:xfrm>
          <a:prstGeom prst="rect">
            <a:avLst/>
          </a:prstGeom>
        </p:spPr>
        <p:txBody>
          <a:bodyPr anchor="ctr"/>
          <a:lstStyle/>
          <a:p>
            <a:pPr marL="0" lvl="0"/>
            <a:r>
              <a:rPr lang="fr-FR" dirty="0"/>
              <a:t>Cliquez et modifiez le titre</a:t>
            </a:r>
          </a:p>
        </p:txBody>
      </p:sp>
      <p:sp>
        <p:nvSpPr>
          <p:cNvPr id="3" name="Espace réservé du texte 2"/>
          <p:cNvSpPr>
            <a:spLocks noGrp="1"/>
          </p:cNvSpPr>
          <p:nvPr>
            <p:ph type="body" idx="1"/>
          </p:nvPr>
        </p:nvSpPr>
        <p:spPr>
          <a:xfrm>
            <a:off x="347471" y="2197010"/>
            <a:ext cx="8796529" cy="3611209"/>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niveaux</a:t>
            </a:r>
          </a:p>
        </p:txBody>
      </p:sp>
      <p:sp>
        <p:nvSpPr>
          <p:cNvPr id="4" name="Espace réservé de la date 3"/>
          <p:cNvSpPr>
            <a:spLocks noGrp="1"/>
          </p:cNvSpPr>
          <p:nvPr>
            <p:ph type="dt" sz="half" idx="2"/>
          </p:nvPr>
        </p:nvSpPr>
        <p:spPr>
          <a:xfrm>
            <a:off x="2365731" y="6309383"/>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2736EFF-443F-5E49-AC1B-98CD64D27442}" type="datetimeFigureOut">
              <a:rPr lang="fr-FR" smtClean="0"/>
              <a:pPr/>
              <a:t>17/04/2018</a:t>
            </a:fld>
            <a:endParaRPr lang="fr-FR"/>
          </a:p>
        </p:txBody>
      </p:sp>
      <p:sp>
        <p:nvSpPr>
          <p:cNvPr id="5" name="Espace réservé du pied de page 4"/>
          <p:cNvSpPr>
            <a:spLocks noGrp="1"/>
          </p:cNvSpPr>
          <p:nvPr>
            <p:ph type="ftr" sz="quarter" idx="3"/>
          </p:nvPr>
        </p:nvSpPr>
        <p:spPr>
          <a:xfrm>
            <a:off x="4582889" y="6309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Tree>
    <p:extLst>
      <p:ext uri="{BB962C8B-B14F-4D97-AF65-F5344CB8AC3E}">
        <p14:creationId xmlns:p14="http://schemas.microsoft.com/office/powerpoint/2010/main" val="185628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457200" rtl="0" eaLnBrk="1" latinLnBrk="0" hangingPunct="1">
        <a:spcBef>
          <a:spcPct val="0"/>
        </a:spcBef>
        <a:buNone/>
        <a:defRPr lang="fr-FR" sz="2800" b="1" kern="1200">
          <a:solidFill>
            <a:schemeClr val="tx1"/>
          </a:solidFill>
          <a:latin typeface="Arial" charset="0"/>
          <a:ea typeface="Arial" charset="0"/>
          <a:cs typeface="Arial" charset="0"/>
        </a:defRPr>
      </a:lvl1pPr>
    </p:titleStyle>
    <p:bodyStyle>
      <a:lvl1pPr marL="457200" indent="-457200" algn="l" defTabSz="457200" rtl="0" eaLnBrk="1" latinLnBrk="0" hangingPunct="1">
        <a:spcBef>
          <a:spcPts val="0"/>
        </a:spcBef>
        <a:buFont typeface="Arial" charset="0"/>
        <a:buChar char="•"/>
        <a:defRPr lang="fr-FR" sz="2800" kern="1200" baseline="0" smtClean="0">
          <a:solidFill>
            <a:schemeClr val="tx1"/>
          </a:solidFill>
          <a:latin typeface="Arial Narrow" charset="0"/>
          <a:ea typeface="Arial Narrow" charset="0"/>
          <a:cs typeface="Arial Narrow" charset="0"/>
        </a:defRPr>
      </a:lvl1pPr>
      <a:lvl2pPr marL="742950" indent="-285750" algn="l" defTabSz="457200" rtl="0" eaLnBrk="1" latinLnBrk="0" hangingPunct="1">
        <a:spcBef>
          <a:spcPts val="0"/>
        </a:spcBef>
        <a:buFont typeface="Arial" charset="0"/>
        <a:buChar char="•"/>
        <a:defRPr lang="fr-FR" sz="1800" kern="1200" baseline="0" smtClean="0">
          <a:solidFill>
            <a:schemeClr val="tx1"/>
          </a:solidFill>
          <a:latin typeface="Arial Narrow" charset="0"/>
          <a:ea typeface="Arial Narrow" charset="0"/>
          <a:cs typeface="Arial Narrow" charset="0"/>
        </a:defRPr>
      </a:lvl2pPr>
      <a:lvl3pPr marL="1200150" indent="-285750" algn="l" defTabSz="457200" rtl="0" eaLnBrk="1" latinLnBrk="0" hangingPunct="1">
        <a:spcBef>
          <a:spcPct val="20000"/>
        </a:spcBef>
        <a:buFont typeface="Arial" charset="0"/>
        <a:buChar char="•"/>
        <a:defRPr lang="fr-FR" sz="1600" kern="1200" baseline="0" smtClean="0">
          <a:solidFill>
            <a:schemeClr val="tx1"/>
          </a:solidFill>
          <a:latin typeface="Arial Narrow" charset="0"/>
          <a:ea typeface="Arial Narrow" charset="0"/>
          <a:cs typeface="Arial Narrow" charset="0"/>
        </a:defRPr>
      </a:lvl3pPr>
      <a:lvl4pPr marL="1657350" indent="-285750" algn="l" defTabSz="457200" rtl="0" eaLnBrk="1" latinLnBrk="0" hangingPunct="1">
        <a:spcBef>
          <a:spcPct val="20000"/>
        </a:spcBef>
        <a:buFont typeface="Arial" charset="0"/>
        <a:buChar char="•"/>
        <a:defRPr lang="fr-FR" sz="1400" kern="1200" baseline="0" smtClean="0">
          <a:solidFill>
            <a:schemeClr val="tx1"/>
          </a:solidFill>
          <a:latin typeface="Arial Narrow" charset="0"/>
          <a:ea typeface="Arial Narrow" charset="0"/>
          <a:cs typeface="Arial Narrow" charset="0"/>
        </a:defRPr>
      </a:lvl4pPr>
      <a:lvl5pPr marL="2114550" indent="-285750" algn="l" defTabSz="457200" rtl="0" eaLnBrk="1" latinLnBrk="0" hangingPunct="1">
        <a:spcBef>
          <a:spcPct val="20000"/>
        </a:spcBef>
        <a:buFont typeface="Arial" charset="0"/>
        <a:buChar char="•"/>
        <a:defRPr lang="fr-FR" sz="1400" kern="1200" baseline="0">
          <a:solidFill>
            <a:schemeClr val="tx1"/>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dapeq-evalformation-contact@univ-lorraine.f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charte%20&#233;valuation%20UL%20VF.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val.univ-lorraine.f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subTitle" idx="1"/>
          </p:nvPr>
        </p:nvSpPr>
        <p:spPr>
          <a:xfrm>
            <a:off x="341304" y="3383215"/>
            <a:ext cx="8424863" cy="2777440"/>
          </a:xfrm>
        </p:spPr>
        <p:txBody>
          <a:bodyPr/>
          <a:lstStyle/>
          <a:p>
            <a:pPr indent="0" algn="ctr" eaLnBrk="1" hangingPunct="1"/>
            <a:r>
              <a:rPr lang="fr-FR" sz="2400" dirty="0">
                <a:solidFill>
                  <a:schemeClr val="tx1"/>
                </a:solidFill>
                <a:latin typeface="Calibri" panose="020F0502020204030204" pitchFamily="34" charset="0"/>
              </a:rPr>
              <a:t>Quelle mise en œuvre de l’E³ ?</a:t>
            </a:r>
          </a:p>
          <a:p>
            <a:pPr indent="0" algn="ctr" eaLnBrk="1" hangingPunct="1"/>
            <a:r>
              <a:rPr lang="fr-FR" sz="2400" dirty="0">
                <a:solidFill>
                  <a:schemeClr val="tx1"/>
                </a:solidFill>
                <a:latin typeface="Calibri" panose="020F0502020204030204" pitchFamily="34" charset="0"/>
              </a:rPr>
              <a:t>L’exemple de l’Université de Lorraine</a:t>
            </a:r>
          </a:p>
          <a:p>
            <a:pPr indent="0" algn="ctr" eaLnBrk="1" hangingPunct="1"/>
            <a:r>
              <a:rPr lang="fr-FR" sz="2400" dirty="0">
                <a:latin typeface="Calibri" panose="020F0502020204030204" pitchFamily="34" charset="0"/>
              </a:rPr>
              <a:t>----------------------------------</a:t>
            </a:r>
            <a:endParaRPr lang="fr-FR" sz="2400" dirty="0">
              <a:solidFill>
                <a:schemeClr val="tx1"/>
              </a:solidFill>
              <a:latin typeface="Calibri" panose="020F0502020204030204" pitchFamily="34" charset="0"/>
            </a:endParaRPr>
          </a:p>
          <a:p>
            <a:pPr indent="0" algn="ctr" eaLnBrk="1" hangingPunct="1"/>
            <a:r>
              <a:rPr lang="fr-FR" sz="2400" dirty="0">
                <a:solidFill>
                  <a:schemeClr val="tx1"/>
                </a:solidFill>
                <a:latin typeface="Calibri" panose="020F0502020204030204" pitchFamily="34" charset="0"/>
              </a:rPr>
              <a:t>Avril 2018</a:t>
            </a:r>
          </a:p>
          <a:p>
            <a:pPr indent="0" algn="ctr" eaLnBrk="1" hangingPunct="1"/>
            <a:endParaRPr lang="fr-FR" sz="1400" dirty="0">
              <a:latin typeface="Calibri" panose="020F0502020204030204" pitchFamily="34" charset="0"/>
            </a:endParaRPr>
          </a:p>
          <a:p>
            <a:pPr indent="0" algn="ctr" eaLnBrk="1" hangingPunct="1"/>
            <a:endParaRPr lang="fr-FR" sz="1400" dirty="0">
              <a:latin typeface="Calibri" panose="020F0502020204030204" pitchFamily="34" charset="0"/>
            </a:endParaRPr>
          </a:p>
          <a:p>
            <a:pPr indent="0" algn="ctr" eaLnBrk="1" hangingPunct="1"/>
            <a:endParaRPr lang="fr-FR" sz="1400" dirty="0">
              <a:latin typeface="Calibri" panose="020F0502020204030204" pitchFamily="34" charset="0"/>
            </a:endParaRPr>
          </a:p>
          <a:p>
            <a:pPr indent="0" algn="ctr" eaLnBrk="1" hangingPunct="1"/>
            <a:r>
              <a:rPr lang="fr-FR" sz="1400" dirty="0">
                <a:latin typeface="Calibri" panose="020F0502020204030204" pitchFamily="34" charset="0"/>
              </a:rPr>
              <a:t>Université de Lorraine / Délégation à l’aide au pilotage et à la qualité (DAPEQ) – Management de la qualité</a:t>
            </a:r>
          </a:p>
          <a:p>
            <a:pPr indent="0" algn="ctr" eaLnBrk="1" hangingPunct="1"/>
            <a:r>
              <a:rPr lang="fr-FR" sz="1400" dirty="0">
                <a:latin typeface="Calibri" panose="020F0502020204030204" pitchFamily="34" charset="0"/>
              </a:rPr>
              <a:t>Cédric SANLIS</a:t>
            </a:r>
          </a:p>
          <a:p>
            <a:pPr indent="0" algn="ctr" eaLnBrk="1" hangingPunct="1"/>
            <a:endParaRPr lang="fr-FR" sz="1400" dirty="0">
              <a:latin typeface="Calibri" panose="020F0502020204030204" pitchFamily="34" charset="0"/>
            </a:endParaRPr>
          </a:p>
        </p:txBody>
      </p:sp>
      <p:sp>
        <p:nvSpPr>
          <p:cNvPr id="4" name="Rectangle 6"/>
          <p:cNvSpPr>
            <a:spLocks noChangeArrowheads="1"/>
          </p:cNvSpPr>
          <p:nvPr/>
        </p:nvSpPr>
        <p:spPr bwMode="auto">
          <a:xfrm>
            <a:off x="953596" y="863708"/>
            <a:ext cx="72002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b="1" dirty="0"/>
              <a:t>Evaluation des enseignements par les étudiants (E³) : Quels effets sur les pratiques pédagogiques à l’université</a:t>
            </a:r>
            <a:endParaRPr lang="fr-FR" sz="2400" dirty="0">
              <a:latin typeface="Calibri" panose="020F0502020204030204" pitchFamily="34" charset="0"/>
            </a:endParaRPr>
          </a:p>
        </p:txBody>
      </p:sp>
      <p:sp>
        <p:nvSpPr>
          <p:cNvPr id="2" name="Rectangle 1"/>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204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68312" y="292392"/>
            <a:ext cx="8244148" cy="684820"/>
          </a:xfrm>
          <a:noFill/>
        </p:spPr>
        <p:txBody>
          <a:bodyPr/>
          <a:lstStyle/>
          <a:p>
            <a:pPr marL="342900" lvl="0" indent="-342900"/>
            <a:r>
              <a:rPr lang="fr-FR" sz="3600" dirty="0">
                <a:latin typeface="Calibri" panose="020F0502020204030204" pitchFamily="34" charset="0"/>
              </a:rPr>
              <a:t>D’autres possibilités de feed-back…</a:t>
            </a:r>
          </a:p>
        </p:txBody>
      </p:sp>
      <p:sp>
        <p:nvSpPr>
          <p:cNvPr id="6" name="Espace réservé du numéro de diapositive 5"/>
          <p:cNvSpPr>
            <a:spLocks noGrp="1"/>
          </p:cNvSpPr>
          <p:nvPr>
            <p:ph type="sldNum" sz="quarter" idx="4294967295"/>
          </p:nvPr>
        </p:nvSpPr>
        <p:spPr/>
        <p:txBody>
          <a:bodyPr/>
          <a:lstStyle/>
          <a:p>
            <a:pPr>
              <a:defRPr/>
            </a:pP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676" y="1721766"/>
            <a:ext cx="6090711" cy="4365010"/>
          </a:xfrm>
        </p:spPr>
      </p:pic>
      <p:sp>
        <p:nvSpPr>
          <p:cNvPr id="5" name="ZoneTexte 4"/>
          <p:cNvSpPr txBox="1"/>
          <p:nvPr/>
        </p:nvSpPr>
        <p:spPr>
          <a:xfrm>
            <a:off x="468312" y="962924"/>
            <a:ext cx="8172140" cy="923330"/>
          </a:xfrm>
          <a:prstGeom prst="rect">
            <a:avLst/>
          </a:prstGeom>
          <a:noFill/>
        </p:spPr>
        <p:txBody>
          <a:bodyPr wrap="square" rtlCol="0">
            <a:spAutoFit/>
          </a:bodyPr>
          <a:lstStyle/>
          <a:p>
            <a:r>
              <a:rPr lang="fr-FR" b="1" dirty="0">
                <a:latin typeface="Calibri" panose="020F0502020204030204" pitchFamily="34" charset="0"/>
              </a:rPr>
              <a:t>Une majorité des enseignants estime la méthode du </a:t>
            </a:r>
            <a:r>
              <a:rPr lang="fr-FR" b="1" dirty="0" err="1">
                <a:latin typeface="Calibri" panose="020F0502020204030204" pitchFamily="34" charset="0"/>
              </a:rPr>
              <a:t>peer</a:t>
            </a:r>
            <a:r>
              <a:rPr lang="fr-FR" b="1" dirty="0">
                <a:latin typeface="Calibri" panose="020F0502020204030204" pitchFamily="34" charset="0"/>
              </a:rPr>
              <a:t> </a:t>
            </a:r>
            <a:r>
              <a:rPr lang="fr-FR" b="1" dirty="0" err="1">
                <a:latin typeface="Calibri" panose="020F0502020204030204" pitchFamily="34" charset="0"/>
              </a:rPr>
              <a:t>rewiew</a:t>
            </a:r>
            <a:r>
              <a:rPr lang="fr-FR" b="1" dirty="0">
                <a:latin typeface="Calibri" panose="020F0502020204030204" pitchFamily="34" charset="0"/>
              </a:rPr>
              <a:t> plus pertinente que l’E³ pour jauger de la qualité d’un enseignement…</a:t>
            </a:r>
            <a:endParaRPr lang="fr-FR" dirty="0"/>
          </a:p>
          <a:p>
            <a:endParaRPr lang="fr-FR" b="1" dirty="0">
              <a:latin typeface="Calibri" panose="020F0502020204030204" pitchFamily="34" charset="0"/>
            </a:endParaRPr>
          </a:p>
        </p:txBody>
      </p:sp>
      <p:sp>
        <p:nvSpPr>
          <p:cNvPr id="8" name="Rectangle 7"/>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36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471" y="299996"/>
            <a:ext cx="8796529" cy="880275"/>
          </a:xfrm>
        </p:spPr>
        <p:txBody>
          <a:bodyPr/>
          <a:lstStyle/>
          <a:p>
            <a:r>
              <a:rPr lang="fr-FR" dirty="0"/>
              <a:t>Si vous souhaitez bénéficier du service :</a:t>
            </a:r>
          </a:p>
        </p:txBody>
      </p:sp>
      <p:sp>
        <p:nvSpPr>
          <p:cNvPr id="3" name="Espace réservé du contenu 2"/>
          <p:cNvSpPr>
            <a:spLocks noGrp="1"/>
          </p:cNvSpPr>
          <p:nvPr>
            <p:ph idx="1"/>
          </p:nvPr>
        </p:nvSpPr>
        <p:spPr/>
        <p:txBody>
          <a:bodyPr/>
          <a:lstStyle/>
          <a:p>
            <a:r>
              <a:rPr lang="fr-FR" dirty="0"/>
              <a:t>Démarche collective :</a:t>
            </a:r>
          </a:p>
          <a:p>
            <a:pPr marL="0" indent="0">
              <a:buNone/>
            </a:pPr>
            <a:r>
              <a:rPr lang="fr-FR" dirty="0"/>
              <a:t>	</a:t>
            </a:r>
            <a:r>
              <a:rPr lang="fr-FR" dirty="0">
                <a:hlinkClick r:id="rId2"/>
              </a:rPr>
              <a:t>dapeq-evalformation-contact@univ-lorraine.fr</a:t>
            </a:r>
            <a:endParaRPr lang="fr-FR" dirty="0"/>
          </a:p>
          <a:p>
            <a:pPr marL="0" indent="0">
              <a:buNone/>
            </a:pPr>
            <a:endParaRPr lang="fr-FR" dirty="0"/>
          </a:p>
          <a:p>
            <a:r>
              <a:rPr lang="fr-FR" dirty="0"/>
              <a:t>Démarche individuelle :</a:t>
            </a:r>
          </a:p>
          <a:p>
            <a:pPr marL="0" indent="0">
              <a:buNone/>
            </a:pPr>
            <a:r>
              <a:rPr lang="fr-FR" dirty="0"/>
              <a:t>	Plan de formation continue de l’UL</a:t>
            </a:r>
          </a:p>
          <a:p>
            <a:pPr marL="0" indent="0">
              <a:buNone/>
            </a:pPr>
            <a:endParaRPr lang="fr-FR" dirty="0"/>
          </a:p>
          <a:p>
            <a:pPr marL="0" indent="0">
              <a:buNone/>
            </a:pPr>
            <a:r>
              <a:rPr lang="fr-FR" sz="1800" dirty="0"/>
              <a:t>		EVASYS : EVALUER SES ENSEIGNEMENTS EN AUTONOMIE </a:t>
            </a:r>
          </a:p>
          <a:p>
            <a:pPr marL="0" indent="0">
              <a:buNone/>
            </a:pPr>
            <a:r>
              <a:rPr lang="fr-FR" sz="1800" dirty="0"/>
              <a:t>		Prochaine session le : </a:t>
            </a:r>
            <a:r>
              <a:rPr lang="fr-FR" dirty="0"/>
              <a:t>26/04/18</a:t>
            </a:r>
          </a:p>
        </p:txBody>
      </p:sp>
    </p:spTree>
    <p:extLst>
      <p:ext uri="{BB962C8B-B14F-4D97-AF65-F5344CB8AC3E}">
        <p14:creationId xmlns:p14="http://schemas.microsoft.com/office/powerpoint/2010/main" val="386978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35709" y="1435471"/>
            <a:ext cx="3519055" cy="388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268288" algn="l" rtl="0" eaLnBrk="0" fontAlgn="base" hangingPunct="0">
              <a:spcBef>
                <a:spcPct val="20000"/>
              </a:spcBef>
              <a:spcAft>
                <a:spcPct val="0"/>
              </a:spcAft>
              <a:defRPr sz="4400" b="1">
                <a:solidFill>
                  <a:schemeClr val="bg2"/>
                </a:solidFill>
                <a:latin typeface="Arial Narrow" pitchFamily="34" charset="0"/>
                <a:ea typeface="+mn-ea"/>
                <a:cs typeface="+mn-cs"/>
              </a:defRPr>
            </a:lvl1pPr>
            <a:lvl2pPr marL="820738" indent="-285750" algn="l" rtl="0" eaLnBrk="0" fontAlgn="base" hangingPunct="0">
              <a:spcBef>
                <a:spcPct val="20000"/>
              </a:spcBef>
              <a:spcAft>
                <a:spcPct val="0"/>
              </a:spcAft>
              <a:buChar char="–"/>
              <a:defRPr sz="2500">
                <a:solidFill>
                  <a:schemeClr val="tx1"/>
                </a:solidFill>
                <a:latin typeface="+mn-lt"/>
              </a:defRPr>
            </a:lvl2pPr>
            <a:lvl3pPr marL="1228725" indent="-228600" algn="l" rtl="0" eaLnBrk="0" fontAlgn="base" hangingPunct="0">
              <a:spcBef>
                <a:spcPct val="20000"/>
              </a:spcBef>
              <a:spcAft>
                <a:spcPct val="0"/>
              </a:spcAft>
              <a:buChar char="•"/>
              <a:defRPr sz="24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lgn="ctr" eaLnBrk="1" hangingPunct="1">
              <a:defRPr/>
            </a:pPr>
            <a:r>
              <a:rPr lang="fr-FR" sz="6000" dirty="0">
                <a:solidFill>
                  <a:schemeClr val="tx1"/>
                </a:solidFill>
                <a:latin typeface="Calibri" panose="020F0502020204030204" pitchFamily="34" charset="0"/>
              </a:rPr>
              <a:t>MERCI</a:t>
            </a:r>
          </a:p>
          <a:p>
            <a:pPr indent="0" algn="ctr" eaLnBrk="1" hangingPunct="1">
              <a:defRPr/>
            </a:pPr>
            <a:endParaRPr lang="fr-FR" sz="1200" dirty="0">
              <a:solidFill>
                <a:schemeClr val="tx1"/>
              </a:solidFill>
              <a:latin typeface="Calibri" panose="020F0502020204030204" pitchFamily="34" charset="0"/>
            </a:endParaRPr>
          </a:p>
          <a:p>
            <a:pPr indent="0" algn="ctr" eaLnBrk="1" hangingPunct="1">
              <a:defRPr/>
            </a:pPr>
            <a:endParaRPr lang="fr-FR" sz="1200" dirty="0">
              <a:solidFill>
                <a:schemeClr val="tx1"/>
              </a:solidFill>
              <a:latin typeface="Calibri" panose="020F0502020204030204" pitchFamily="34" charset="0"/>
            </a:endParaRPr>
          </a:p>
          <a:p>
            <a:pPr indent="0" algn="ctr" eaLnBrk="1" hangingPunct="1">
              <a:defRPr/>
            </a:pPr>
            <a:endParaRPr lang="fr-FR" sz="1200" dirty="0">
              <a:solidFill>
                <a:schemeClr val="tx1"/>
              </a:solidFill>
              <a:latin typeface="Calibri" panose="020F0502020204030204" pitchFamily="34" charset="0"/>
            </a:endParaRPr>
          </a:p>
          <a:p>
            <a:pPr indent="0" algn="ctr" eaLnBrk="1" hangingPunct="1">
              <a:defRPr/>
            </a:pPr>
            <a:endParaRPr lang="fr-FR" sz="1200" dirty="0">
              <a:solidFill>
                <a:schemeClr val="tx1"/>
              </a:solidFill>
              <a:latin typeface="Calibri" panose="020F0502020204030204" pitchFamily="34" charset="0"/>
            </a:endParaRPr>
          </a:p>
          <a:p>
            <a:pPr indent="0" algn="ctr" eaLnBrk="1" hangingPunct="1">
              <a:defRPr/>
            </a:pPr>
            <a:endParaRPr lang="fr-FR" sz="1200" dirty="0">
              <a:solidFill>
                <a:schemeClr val="tx1"/>
              </a:solidFill>
              <a:latin typeface="Calibri" panose="020F0502020204030204" pitchFamily="34" charset="0"/>
            </a:endParaRPr>
          </a:p>
          <a:p>
            <a:pPr indent="0" eaLnBrk="1" hangingPunct="1">
              <a:defRPr/>
            </a:pPr>
            <a:r>
              <a:rPr lang="fr-FR" sz="1200" dirty="0">
                <a:solidFill>
                  <a:schemeClr val="tx1"/>
                </a:solidFill>
                <a:latin typeface="Calibri" panose="020F0502020204030204" pitchFamily="34" charset="0"/>
              </a:rPr>
              <a:t>Et notamment à :</a:t>
            </a:r>
          </a:p>
          <a:p>
            <a:pPr indent="0" algn="ctr" eaLnBrk="1" hangingPunct="1">
              <a:defRPr/>
            </a:pPr>
            <a:endParaRPr lang="fr-FR" sz="1200" dirty="0">
              <a:solidFill>
                <a:schemeClr val="tx1"/>
              </a:solidFill>
              <a:latin typeface="Calibri" panose="020F0502020204030204" pitchFamily="34" charset="0"/>
            </a:endParaRPr>
          </a:p>
          <a:p>
            <a:pPr indent="0" eaLnBrk="1" hangingPunct="1">
              <a:defRPr/>
            </a:pPr>
            <a:r>
              <a:rPr lang="fr-FR" sz="1200" dirty="0">
                <a:solidFill>
                  <a:schemeClr val="tx1"/>
                </a:solidFill>
                <a:latin typeface="Calibri" panose="020F0502020204030204" pitchFamily="34" charset="0"/>
              </a:rPr>
              <a:t>- Sabine </a:t>
            </a:r>
            <a:r>
              <a:rPr lang="fr-FR" sz="1200" dirty="0" err="1">
                <a:solidFill>
                  <a:schemeClr val="tx1"/>
                </a:solidFill>
                <a:latin typeface="Calibri" panose="020F0502020204030204" pitchFamily="34" charset="0"/>
              </a:rPr>
              <a:t>Goulin</a:t>
            </a:r>
            <a:r>
              <a:rPr lang="fr-FR" sz="1200" dirty="0">
                <a:solidFill>
                  <a:schemeClr val="tx1"/>
                </a:solidFill>
                <a:latin typeface="Calibri" panose="020F0502020204030204" pitchFamily="34" charset="0"/>
              </a:rPr>
              <a:t> pour son soutien</a:t>
            </a:r>
          </a:p>
          <a:p>
            <a:pPr indent="0" eaLnBrk="1" hangingPunct="1">
              <a:defRPr/>
            </a:pPr>
            <a:r>
              <a:rPr lang="fr-FR" sz="1200" dirty="0">
                <a:solidFill>
                  <a:schemeClr val="tx1"/>
                </a:solidFill>
                <a:latin typeface="Calibri" panose="020F0502020204030204" pitchFamily="34" charset="0"/>
              </a:rPr>
              <a:t>- Monika </a:t>
            </a:r>
            <a:r>
              <a:rPr lang="fr-FR" sz="1200" dirty="0" err="1">
                <a:solidFill>
                  <a:schemeClr val="tx1"/>
                </a:solidFill>
                <a:latin typeface="Calibri" panose="020F0502020204030204" pitchFamily="34" charset="0"/>
              </a:rPr>
              <a:t>Tognella</a:t>
            </a:r>
            <a:r>
              <a:rPr lang="fr-FR" sz="1200" dirty="0">
                <a:solidFill>
                  <a:schemeClr val="tx1"/>
                </a:solidFill>
                <a:latin typeface="Calibri" panose="020F0502020204030204" pitchFamily="34" charset="0"/>
              </a:rPr>
              <a:t> pour son implication</a:t>
            </a:r>
          </a:p>
          <a:p>
            <a:pPr indent="0" eaLnBrk="1" hangingPunct="1">
              <a:defRPr/>
            </a:pPr>
            <a:r>
              <a:rPr lang="fr-FR" sz="1200" dirty="0">
                <a:solidFill>
                  <a:schemeClr val="tx1"/>
                </a:solidFill>
                <a:latin typeface="Calibri" panose="020F0502020204030204" pitchFamily="34" charset="0"/>
              </a:rPr>
              <a:t>- L’ensemble des personnels et étudiants avec lesquels nous avons la chance de travailler</a:t>
            </a:r>
          </a:p>
          <a:p>
            <a:pPr indent="0" algn="ctr" eaLnBrk="1" hangingPunct="1">
              <a:defRPr/>
            </a:pPr>
            <a:endParaRPr lang="fr-FR" sz="1200" dirty="0">
              <a:solidFill>
                <a:schemeClr val="tx1"/>
              </a:solidFill>
              <a:latin typeface="Calibri" panose="020F0502020204030204" pitchFamily="34" charset="0"/>
            </a:endParaRPr>
          </a:p>
        </p:txBody>
      </p:sp>
      <p:pic>
        <p:nvPicPr>
          <p:cNvPr id="3" name="Espace réservé du contenu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11960" y="440667"/>
            <a:ext cx="4464496" cy="506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153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142566" y="303537"/>
            <a:ext cx="7918307" cy="684820"/>
          </a:xfrm>
          <a:noFill/>
        </p:spPr>
        <p:txBody>
          <a:bodyPr/>
          <a:lstStyle/>
          <a:p>
            <a:pPr algn="l"/>
            <a:r>
              <a:rPr lang="fr-FR" dirty="0">
                <a:latin typeface="Calibri" panose="020F0502020204030204" pitchFamily="34" charset="0"/>
              </a:rPr>
              <a:t>Quel est l’objectif de l’E³ ? </a:t>
            </a:r>
            <a:r>
              <a:rPr lang="fr-FR" sz="1800" dirty="0">
                <a:latin typeface="Calibri" panose="020F0502020204030204" pitchFamily="34" charset="0"/>
              </a:rPr>
              <a:t>(</a:t>
            </a:r>
            <a:r>
              <a:rPr lang="fr-FR" sz="1800" dirty="0" err="1">
                <a:latin typeface="Calibri" panose="020F0502020204030204" pitchFamily="34" charset="0"/>
              </a:rPr>
              <a:t>Lanarès</a:t>
            </a:r>
            <a:r>
              <a:rPr lang="fr-FR" sz="1800" dirty="0">
                <a:latin typeface="Calibri" panose="020F0502020204030204" pitchFamily="34" charset="0"/>
              </a:rPr>
              <a:t>, 2011)</a:t>
            </a:r>
          </a:p>
        </p:txBody>
      </p:sp>
      <p:sp>
        <p:nvSpPr>
          <p:cNvPr id="2" name="Espace réservé du contenu 1"/>
          <p:cNvSpPr>
            <a:spLocks noGrp="1"/>
          </p:cNvSpPr>
          <p:nvPr>
            <p:ph idx="1"/>
          </p:nvPr>
        </p:nvSpPr>
        <p:spPr>
          <a:xfrm>
            <a:off x="408623" y="1322767"/>
            <a:ext cx="8303838" cy="4824535"/>
          </a:xfrm>
        </p:spPr>
        <p:txBody>
          <a:bodyPr/>
          <a:lstStyle/>
          <a:p>
            <a:endParaRPr lang="fr-FR" sz="1400" dirty="0">
              <a:latin typeface="Calibri" panose="020F0502020204030204" pitchFamily="34" charset="0"/>
            </a:endParaRPr>
          </a:p>
          <a:p>
            <a:pPr marL="0" indent="0">
              <a:buNone/>
            </a:pPr>
            <a:r>
              <a:rPr lang="fr-FR" sz="1400" b="1" dirty="0">
                <a:latin typeface="Calibri" panose="020F0502020204030204" pitchFamily="34" charset="0"/>
              </a:rPr>
              <a:t>Contrôle qualité</a:t>
            </a:r>
            <a:r>
              <a:rPr lang="fr-FR" sz="1400" dirty="0">
                <a:latin typeface="Calibri" panose="020F0502020204030204" pitchFamily="34" charset="0"/>
              </a:rPr>
              <a:t>			                             				</a:t>
            </a:r>
            <a:r>
              <a:rPr lang="fr-FR" sz="1400" b="1" dirty="0">
                <a:latin typeface="Calibri" panose="020F0502020204030204" pitchFamily="34" charset="0"/>
              </a:rPr>
              <a:t>Soutien au développement professionnel</a:t>
            </a:r>
          </a:p>
          <a:p>
            <a:endParaRPr lang="fr-FR" sz="1400" dirty="0">
              <a:latin typeface="Calibri" panose="020F0502020204030204" pitchFamily="34" charset="0"/>
            </a:endParaRPr>
          </a:p>
          <a:p>
            <a:pPr marL="0" indent="0">
              <a:buNone/>
            </a:pPr>
            <a:r>
              <a:rPr lang="fr-FR" sz="1400" i="1" dirty="0">
                <a:latin typeface="Calibri" panose="020F0502020204030204" pitchFamily="34" charset="0"/>
              </a:rPr>
              <a:t>Evaluation sommative	</a:t>
            </a:r>
            <a:r>
              <a:rPr lang="fr-FR" sz="1400" dirty="0">
                <a:latin typeface="Calibri" panose="020F0502020204030204" pitchFamily="34" charset="0"/>
              </a:rPr>
              <a:t>										</a:t>
            </a:r>
            <a:r>
              <a:rPr lang="fr-FR" sz="1400" i="1" dirty="0">
                <a:latin typeface="Calibri" panose="020F0502020204030204" pitchFamily="34" charset="0"/>
              </a:rPr>
              <a:t>Evaluation formative</a:t>
            </a:r>
          </a:p>
          <a:p>
            <a:pPr marL="0" indent="0" algn="ctr">
              <a:buNone/>
            </a:pP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Confidentialité</a:t>
            </a:r>
          </a:p>
          <a:p>
            <a:pPr algn="ctr"/>
            <a:endParaRPr lang="fr-FR" sz="1400" i="1" dirty="0">
              <a:latin typeface="Calibri" panose="020F0502020204030204" pitchFamily="34" charset="0"/>
            </a:endParaRPr>
          </a:p>
          <a:p>
            <a:pPr algn="ct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Responsabilité</a:t>
            </a:r>
          </a:p>
          <a:p>
            <a:pPr algn="ctr"/>
            <a:endParaRPr lang="fr-FR" sz="1400" i="1" dirty="0">
              <a:latin typeface="Calibri" panose="020F0502020204030204" pitchFamily="34" charset="0"/>
            </a:endParaRPr>
          </a:p>
          <a:p>
            <a:pPr algn="ctr"/>
            <a:endParaRPr lang="fr-FR" sz="1400" i="1" dirty="0">
              <a:latin typeface="Calibri" panose="020F0502020204030204" pitchFamily="34" charset="0"/>
            </a:endParaRPr>
          </a:p>
          <a:p>
            <a:pPr marL="0" indent="0" algn="ctr">
              <a:buNone/>
            </a:pP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Adaptabilité</a:t>
            </a:r>
          </a:p>
          <a:p>
            <a:pPr algn="ctr"/>
            <a:endParaRPr lang="fr-FR" sz="1400" i="1" dirty="0">
              <a:latin typeface="Calibri" panose="020F0502020204030204" pitchFamily="34" charset="0"/>
            </a:endParaRPr>
          </a:p>
          <a:p>
            <a:pPr algn="ctr"/>
            <a:endParaRPr lang="fr-FR" sz="1400" i="1" dirty="0">
              <a:latin typeface="Calibri" panose="020F0502020204030204" pitchFamily="34" charset="0"/>
            </a:endParaRPr>
          </a:p>
          <a:p>
            <a:pPr marL="0" indent="0" algn="ctr">
              <a:buNone/>
            </a:pP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Réflexivité</a:t>
            </a:r>
          </a:p>
          <a:p>
            <a:pPr algn="ctr"/>
            <a:endParaRPr lang="fr-FR" sz="1400" i="1" dirty="0">
              <a:latin typeface="Calibri" panose="020F0502020204030204" pitchFamily="34" charset="0"/>
            </a:endParaRPr>
          </a:p>
        </p:txBody>
      </p:sp>
      <p:cxnSp>
        <p:nvCxnSpPr>
          <p:cNvPr id="4" name="Connecteur droit avec flèche 3"/>
          <p:cNvCxnSpPr/>
          <p:nvPr/>
        </p:nvCxnSpPr>
        <p:spPr>
          <a:xfrm>
            <a:off x="1223628" y="1941717"/>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8" name="Connecteur droit avec flèche 7"/>
          <p:cNvCxnSpPr/>
          <p:nvPr/>
        </p:nvCxnSpPr>
        <p:spPr>
          <a:xfrm>
            <a:off x="1223628" y="3717032"/>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1223628" y="2960948"/>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1223628" y="5265204"/>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a:off x="1223628" y="4509120"/>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263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154545" y="377125"/>
            <a:ext cx="6822162" cy="713282"/>
          </a:xfrm>
          <a:noFill/>
        </p:spPr>
        <p:txBody>
          <a:bodyPr/>
          <a:lstStyle/>
          <a:p>
            <a:pPr algn="l" eaLnBrk="1" hangingPunct="1"/>
            <a:r>
              <a:rPr lang="fr-FR" dirty="0">
                <a:latin typeface="Calibri" panose="020F0502020204030204" pitchFamily="34" charset="0"/>
              </a:rPr>
              <a:t>Cadre institutionnel à l’UL</a:t>
            </a:r>
            <a:endParaRPr lang="fr-FR" dirty="0"/>
          </a:p>
        </p:txBody>
      </p:sp>
      <p:sp>
        <p:nvSpPr>
          <p:cNvPr id="22533" name="Rectangle 5"/>
          <p:cNvSpPr>
            <a:spLocks noGrp="1" noChangeArrowheads="1"/>
          </p:cNvSpPr>
          <p:nvPr>
            <p:ph idx="1"/>
          </p:nvPr>
        </p:nvSpPr>
        <p:spPr>
          <a:xfrm>
            <a:off x="637308" y="1090407"/>
            <a:ext cx="8147159" cy="4924469"/>
          </a:xfrm>
        </p:spPr>
        <p:txBody>
          <a:bodyPr/>
          <a:lstStyle/>
          <a:p>
            <a:pPr marL="0" indent="0" algn="ctr">
              <a:buNone/>
            </a:pPr>
            <a:r>
              <a:rPr lang="fr-FR" sz="1800" b="1" dirty="0">
                <a:latin typeface="Calibri" panose="020F0502020204030204" pitchFamily="34" charset="0"/>
              </a:rPr>
              <a:t>Eléments de la charte de l’évaluation des formations et des enseignements concernant l’E³</a:t>
            </a:r>
          </a:p>
          <a:p>
            <a:pPr algn="just"/>
            <a:endParaRPr lang="fr-FR" sz="1000" b="1" dirty="0">
              <a:latin typeface="Calibri" panose="020F0502020204030204" pitchFamily="34" charset="0"/>
            </a:endParaRPr>
          </a:p>
          <a:p>
            <a:pPr algn="just"/>
            <a:r>
              <a:rPr lang="fr-FR" sz="1600" b="1" dirty="0">
                <a:latin typeface="Calibri" panose="020F0502020204030204" pitchFamily="34" charset="0"/>
              </a:rPr>
              <a:t>Objectifs : </a:t>
            </a:r>
          </a:p>
          <a:p>
            <a:pPr marL="0" indent="0" algn="just">
              <a:buNone/>
            </a:pPr>
            <a:r>
              <a:rPr lang="fr-FR" sz="1400" dirty="0">
                <a:latin typeface="Calibri" panose="020F0502020204030204" pitchFamily="34" charset="0"/>
              </a:rPr>
              <a:t>	-  Alimenter et dynamiser le dialogue enseignant – étudiant ;</a:t>
            </a:r>
          </a:p>
          <a:p>
            <a:pPr marL="0" indent="0" algn="just">
              <a:buNone/>
            </a:pPr>
            <a:r>
              <a:rPr lang="fr-FR" sz="1400" dirty="0">
                <a:latin typeface="Calibri" panose="020F0502020204030204" pitchFamily="34" charset="0"/>
              </a:rPr>
              <a:t>	- Stimuler l’innovation pédagogique des enseignants en leur permettant de se réapproprier la perception de leurs enseignements par les étudiants.</a:t>
            </a:r>
          </a:p>
          <a:p>
            <a:pPr marL="0" indent="0" algn="just">
              <a:buNone/>
            </a:pPr>
            <a:endParaRPr lang="fr-FR" sz="1400" dirty="0">
              <a:latin typeface="Calibri" panose="020F0502020204030204" pitchFamily="34" charset="0"/>
            </a:endParaRPr>
          </a:p>
          <a:p>
            <a:pPr marL="285750" indent="-285750" algn="just">
              <a:buFontTx/>
              <a:buChar char="-"/>
            </a:pPr>
            <a:endParaRPr lang="fr-FR" sz="400" dirty="0">
              <a:latin typeface="Calibri" panose="020F0502020204030204" pitchFamily="34" charset="0"/>
            </a:endParaRPr>
          </a:p>
          <a:p>
            <a:pPr algn="just"/>
            <a:r>
              <a:rPr lang="fr-FR" sz="1600" b="1" dirty="0">
                <a:latin typeface="Calibri" panose="020F0502020204030204" pitchFamily="34" charset="0"/>
              </a:rPr>
              <a:t>Mise en œuvre :</a:t>
            </a:r>
          </a:p>
          <a:p>
            <a:pPr marL="179388" indent="0" algn="just">
              <a:buNone/>
            </a:pPr>
            <a:r>
              <a:rPr lang="fr-FR" sz="1400" dirty="0">
                <a:latin typeface="Calibri" panose="020F0502020204030204" pitchFamily="34" charset="0"/>
              </a:rPr>
              <a:t>	- Une offre de service en matière d’évaluation des enseignements par les étudiants est proposée à la communauté universitaire. Ces évaluations permettent à l’enseignant d’appréhender la perception des étudiants vis-à-vis des enseignements. Une fois par an, les enseignants sont invités à mettre en place l’évaluation d’au moins un de leurs enseignements.</a:t>
            </a:r>
          </a:p>
          <a:p>
            <a:pPr marL="179388" indent="0" algn="just">
              <a:buNone/>
            </a:pPr>
            <a:r>
              <a:rPr lang="fr-FR" sz="1400" dirty="0">
                <a:latin typeface="Calibri" panose="020F0502020204030204" pitchFamily="34" charset="0"/>
              </a:rPr>
              <a:t>	- Les outils utilisés à cet effet sont conçus en étroite collaboration avec le groupe de travail institutionnel et les responsables de diplôme dans le souci de l’adaptabilité et de la confidentialité. Ces données sont mises à disposition des enseignants.</a:t>
            </a:r>
          </a:p>
          <a:p>
            <a:pPr marL="179388" indent="0" algn="just">
              <a:buNone/>
            </a:pPr>
            <a:endParaRPr lang="fr-FR" sz="1400" dirty="0">
              <a:latin typeface="Calibri" panose="020F0502020204030204" pitchFamily="34" charset="0"/>
            </a:endParaRPr>
          </a:p>
          <a:p>
            <a:pPr marL="179388" indent="0" algn="just"/>
            <a:endParaRPr lang="fr-FR" sz="400" dirty="0">
              <a:latin typeface="Calibri" panose="020F0502020204030204" pitchFamily="34" charset="0"/>
            </a:endParaRPr>
          </a:p>
          <a:p>
            <a:pPr marL="0" indent="0" algn="just"/>
            <a:r>
              <a:rPr lang="fr-FR" sz="1600" b="1" dirty="0">
                <a:latin typeface="Calibri" panose="020F0502020204030204" pitchFamily="34" charset="0"/>
              </a:rPr>
              <a:t> 	Diffusion des résultats: </a:t>
            </a:r>
          </a:p>
          <a:p>
            <a:pPr marL="0" indent="0" algn="just">
              <a:buNone/>
            </a:pPr>
            <a:r>
              <a:rPr lang="fr-FR" sz="1400" dirty="0">
                <a:latin typeface="Calibri" panose="020F0502020204030204" pitchFamily="34" charset="0"/>
              </a:rPr>
              <a:t>	- Les résultats des évaluations des enseignements effectuées par les étudiants feront l'objet d'une diffusion directe auprès des enseignants.</a:t>
            </a:r>
          </a:p>
          <a:p>
            <a:pPr marL="179388" indent="0" algn="just"/>
            <a:endParaRPr lang="fr-FR" sz="1400" dirty="0">
              <a:latin typeface="Calibri" panose="020F0502020204030204" pitchFamily="34" charset="0"/>
            </a:endParaRPr>
          </a:p>
        </p:txBody>
      </p:sp>
      <p:sp>
        <p:nvSpPr>
          <p:cNvPr id="9" name="Parchemin vertical 8">
            <a:hlinkClick r:id="rId2" action="ppaction://hlinkfile"/>
          </p:cNvPr>
          <p:cNvSpPr/>
          <p:nvPr/>
        </p:nvSpPr>
        <p:spPr>
          <a:xfrm>
            <a:off x="8271418" y="5842788"/>
            <a:ext cx="288032" cy="229462"/>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414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6073" y="304800"/>
            <a:ext cx="8007927" cy="798761"/>
          </a:xfrm>
        </p:spPr>
        <p:txBody>
          <a:bodyPr/>
          <a:lstStyle/>
          <a:p>
            <a:pPr algn="l"/>
            <a:r>
              <a:rPr lang="fr-FR" dirty="0">
                <a:latin typeface="Calibri" panose="020F0502020204030204" pitchFamily="34" charset="0"/>
              </a:rPr>
              <a:t>Des ressources nécessaires à la mise en œuvre</a:t>
            </a:r>
            <a:endParaRPr lang="fr-FR" dirty="0"/>
          </a:p>
        </p:txBody>
      </p:sp>
      <p:sp>
        <p:nvSpPr>
          <p:cNvPr id="3" name="Espace réservé du contenu 2"/>
          <p:cNvSpPr>
            <a:spLocks noGrp="1"/>
          </p:cNvSpPr>
          <p:nvPr>
            <p:ph idx="1"/>
          </p:nvPr>
        </p:nvSpPr>
        <p:spPr>
          <a:xfrm>
            <a:off x="1025236" y="1108365"/>
            <a:ext cx="7961746" cy="4627418"/>
          </a:xfrm>
        </p:spPr>
        <p:txBody>
          <a:bodyPr/>
          <a:lstStyle/>
          <a:p>
            <a:pPr algn="just"/>
            <a:r>
              <a:rPr lang="fr-FR" sz="2000" b="1" dirty="0">
                <a:latin typeface="Calibri" panose="020F0502020204030204" pitchFamily="34" charset="0"/>
              </a:rPr>
              <a:t>Un outil numérique dédié</a:t>
            </a:r>
          </a:p>
          <a:p>
            <a:pPr algn="just"/>
            <a:endParaRPr lang="fr-FR" sz="1000" dirty="0">
              <a:latin typeface="Calibri" panose="020F0502020204030204" pitchFamily="34" charset="0"/>
            </a:endParaRPr>
          </a:p>
          <a:p>
            <a:pPr marL="0" indent="0" algn="just">
              <a:buNone/>
            </a:pPr>
            <a:r>
              <a:rPr lang="fr-FR" sz="1600" dirty="0">
                <a:latin typeface="Calibri" panose="020F0502020204030204" pitchFamily="34" charset="0"/>
              </a:rPr>
              <a:t>		- Capitalisation des outils d’observation</a:t>
            </a:r>
          </a:p>
          <a:p>
            <a:pPr marL="0" indent="0" algn="just">
              <a:buNone/>
            </a:pPr>
            <a:r>
              <a:rPr lang="fr-FR" sz="1600" dirty="0">
                <a:latin typeface="Calibri" panose="020F0502020204030204" pitchFamily="34" charset="0"/>
              </a:rPr>
              <a:t>		- Archivage des informations</a:t>
            </a:r>
          </a:p>
          <a:p>
            <a:pPr marL="0" indent="0" algn="just">
              <a:buNone/>
            </a:pPr>
            <a:r>
              <a:rPr lang="fr-FR" sz="1600" dirty="0">
                <a:latin typeface="Calibri" panose="020F0502020204030204" pitchFamily="34" charset="0"/>
              </a:rPr>
              <a:t>		- Traitement automatisé des données</a:t>
            </a:r>
          </a:p>
          <a:p>
            <a:pPr marL="0" indent="0" algn="just">
              <a:buNone/>
            </a:pPr>
            <a:r>
              <a:rPr lang="fr-FR" sz="1600" dirty="0">
                <a:latin typeface="Calibri" panose="020F0502020204030204" pitchFamily="34" charset="0"/>
              </a:rPr>
              <a:t>		- Instance de gestion des campagnes : du recueil à la transmission des résultats</a:t>
            </a:r>
          </a:p>
          <a:p>
            <a:pPr algn="just"/>
            <a:endParaRPr lang="fr-FR" sz="1600" dirty="0">
              <a:latin typeface="Calibri" panose="020F0502020204030204" pitchFamily="34" charset="0"/>
            </a:endParaRPr>
          </a:p>
          <a:p>
            <a:r>
              <a:rPr lang="fr-FR" sz="2000" b="1" dirty="0">
                <a:latin typeface="+mn-lt"/>
              </a:rPr>
              <a:t>Une banque d’items</a:t>
            </a:r>
          </a:p>
          <a:p>
            <a:pPr algn="just"/>
            <a:endParaRPr lang="fr-FR" sz="1000" dirty="0">
              <a:latin typeface="Calibri" panose="020F0502020204030204" pitchFamily="34" charset="0"/>
            </a:endParaRPr>
          </a:p>
          <a:p>
            <a:pPr marL="0" indent="0" algn="just">
              <a:buNone/>
            </a:pPr>
            <a:r>
              <a:rPr lang="fr-FR" sz="1600" dirty="0">
                <a:latin typeface="Calibri" panose="020F0502020204030204" pitchFamily="34" charset="0"/>
              </a:rPr>
              <a:t>		- Permettre aux utilisateurs de créer leur propres outils en suggérant des dimensions à évaluer et en facilitant la rédaction des questions.</a:t>
            </a:r>
          </a:p>
          <a:p>
            <a:pPr algn="just"/>
            <a:endParaRPr lang="fr-FR" sz="1600" dirty="0">
              <a:latin typeface="+mn-lt"/>
            </a:endParaRPr>
          </a:p>
          <a:p>
            <a:r>
              <a:rPr lang="fr-FR" sz="2000" b="1" dirty="0">
                <a:latin typeface="+mn-lt"/>
              </a:rPr>
              <a:t>Des personnes ressources</a:t>
            </a:r>
          </a:p>
          <a:p>
            <a:pPr algn="just"/>
            <a:endParaRPr lang="fr-FR" sz="1600" dirty="0">
              <a:latin typeface="+mn-lt"/>
            </a:endParaRPr>
          </a:p>
          <a:p>
            <a:pPr marL="0" indent="0" algn="just">
              <a:buNone/>
            </a:pPr>
            <a:r>
              <a:rPr lang="fr-FR" sz="1600" dirty="0">
                <a:latin typeface="+mn-lt"/>
              </a:rPr>
              <a:t>		- Permettant l’accompagnement, le conseil sur la conception des dispositifs, des outils et des possibilités de développement des pratiques</a:t>
            </a:r>
          </a:p>
          <a:p>
            <a:pPr marL="0" indent="0" algn="just">
              <a:buNone/>
            </a:pPr>
            <a:endParaRPr lang="fr-FR" sz="1600" b="1" dirty="0">
              <a:latin typeface="+mn-lt"/>
            </a:endParaRPr>
          </a:p>
          <a:p>
            <a:pPr algn="just"/>
            <a:r>
              <a:rPr lang="fr-FR" sz="2000" b="1" dirty="0">
                <a:latin typeface="+mn-lt"/>
              </a:rPr>
              <a:t>Des tutoriels en d’utilisation technique</a:t>
            </a:r>
          </a:p>
        </p:txBody>
      </p:sp>
      <p:sp>
        <p:nvSpPr>
          <p:cNvPr id="4" name="Rectangle 3"/>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076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3018" y="475487"/>
            <a:ext cx="7970982" cy="880275"/>
          </a:xfrm>
        </p:spPr>
        <p:txBody>
          <a:bodyPr/>
          <a:lstStyle/>
          <a:p>
            <a:pPr algn="l"/>
            <a:r>
              <a:rPr lang="fr-FR" dirty="0">
                <a:latin typeface="Calibri" panose="020F0502020204030204" pitchFamily="34" charset="0"/>
              </a:rPr>
              <a:t>Deux modalités d’appui à la pratique d’E³</a:t>
            </a:r>
            <a:br>
              <a:rPr lang="fr-FR" dirty="0">
                <a:latin typeface="Calibri" panose="020F0502020204030204" pitchFamily="34" charset="0"/>
              </a:rPr>
            </a:br>
            <a:endParaRPr lang="fr-FR" dirty="0"/>
          </a:p>
        </p:txBody>
      </p:sp>
      <p:sp>
        <p:nvSpPr>
          <p:cNvPr id="3" name="Espace réservé du contenu 2"/>
          <p:cNvSpPr>
            <a:spLocks noGrp="1"/>
          </p:cNvSpPr>
          <p:nvPr>
            <p:ph idx="1"/>
          </p:nvPr>
        </p:nvSpPr>
        <p:spPr>
          <a:xfrm>
            <a:off x="1025236" y="1283855"/>
            <a:ext cx="7961746" cy="4627418"/>
          </a:xfrm>
        </p:spPr>
        <p:txBody>
          <a:bodyPr/>
          <a:lstStyle/>
          <a:p>
            <a:pPr algn="just"/>
            <a:r>
              <a:rPr lang="fr-FR" sz="2000" b="1" dirty="0">
                <a:latin typeface="Calibri" panose="020F0502020204030204" pitchFamily="34" charset="0"/>
              </a:rPr>
              <a:t>Accompagnement des équipes pédagogiques :</a:t>
            </a:r>
          </a:p>
          <a:p>
            <a:pPr marL="0" indent="0" algn="just">
              <a:buNone/>
            </a:pPr>
            <a:endParaRPr lang="fr-FR" sz="800" b="1" dirty="0">
              <a:latin typeface="Calibri" panose="020F0502020204030204" pitchFamily="34" charset="0"/>
            </a:endParaRPr>
          </a:p>
          <a:p>
            <a:pPr marL="0" indent="0" algn="just">
              <a:buNone/>
            </a:pPr>
            <a:r>
              <a:rPr lang="fr-FR" sz="1600" b="1" dirty="0">
                <a:latin typeface="Calibri" panose="020F0502020204030204" pitchFamily="34" charset="0"/>
              </a:rPr>
              <a:t>		</a:t>
            </a:r>
            <a:r>
              <a:rPr lang="fr-FR" sz="1600" dirty="0">
                <a:latin typeface="Calibri" panose="020F0502020204030204" pitchFamily="34" charset="0"/>
              </a:rPr>
              <a:t>Objectifs :</a:t>
            </a:r>
          </a:p>
          <a:p>
            <a:pPr marL="0" indent="0" algn="just">
              <a:buNone/>
            </a:pPr>
            <a:r>
              <a:rPr lang="fr-FR" sz="1600" dirty="0">
                <a:latin typeface="Calibri" panose="020F0502020204030204" pitchFamily="34" charset="0"/>
              </a:rPr>
              <a:t> 			- Faciliter la mise en œuvre</a:t>
            </a:r>
          </a:p>
          <a:p>
            <a:pPr marL="0" indent="0" algn="just">
              <a:buNone/>
            </a:pPr>
            <a:r>
              <a:rPr lang="fr-FR" sz="1600" dirty="0">
                <a:latin typeface="Calibri" panose="020F0502020204030204" pitchFamily="34" charset="0"/>
              </a:rPr>
              <a:t>	 		- Stimuler le travail collectif autour de l’objet E³</a:t>
            </a:r>
          </a:p>
          <a:p>
            <a:pPr algn="just"/>
            <a:endParaRPr lang="fr-FR" sz="1600" dirty="0">
              <a:latin typeface="Calibri" panose="020F0502020204030204" pitchFamily="34" charset="0"/>
            </a:endParaRPr>
          </a:p>
          <a:p>
            <a:pPr marL="285750" indent="-285750" algn="just">
              <a:buFont typeface="Wingdings" panose="05000000000000000000" pitchFamily="2" charset="2"/>
              <a:buChar char="Ø"/>
            </a:pPr>
            <a:r>
              <a:rPr lang="fr-FR" sz="1600" dirty="0">
                <a:latin typeface="Calibri" panose="020F0502020204030204" pitchFamily="34" charset="0"/>
              </a:rPr>
              <a:t>Collaboration : création d’outil de recueil commun, cycle de vie, révision des dispositifs</a:t>
            </a:r>
          </a:p>
          <a:p>
            <a:pPr marL="285750" indent="-285750" algn="just">
              <a:buFont typeface="Wingdings" panose="05000000000000000000" pitchFamily="2" charset="2"/>
              <a:buChar char="Ø"/>
            </a:pPr>
            <a:r>
              <a:rPr lang="fr-FR" sz="1600" dirty="0">
                <a:latin typeface="Calibri" panose="020F0502020204030204" pitchFamily="34" charset="0"/>
              </a:rPr>
              <a:t>Animation de diplôme : déclanchement des campagnes, réappropriation des résultats</a:t>
            </a:r>
          </a:p>
          <a:p>
            <a:pPr marL="285750" indent="-285750" algn="just">
              <a:buFont typeface="Wingdings" panose="05000000000000000000" pitchFamily="2" charset="2"/>
              <a:buChar char="Ø"/>
            </a:pPr>
            <a:r>
              <a:rPr lang="fr-FR" sz="1600" dirty="0">
                <a:latin typeface="Calibri" panose="020F0502020204030204" pitchFamily="34" charset="0"/>
              </a:rPr>
              <a:t>Développement de compétences techniques à l’interne</a:t>
            </a:r>
          </a:p>
          <a:p>
            <a:pPr marL="285750" indent="-285750" algn="just">
              <a:buFont typeface="Wingdings" panose="05000000000000000000" pitchFamily="2" charset="2"/>
              <a:buChar char="Ø"/>
            </a:pPr>
            <a:endParaRPr lang="fr-FR" sz="1600" dirty="0">
              <a:latin typeface="Calibri" panose="020F0502020204030204" pitchFamily="34" charset="0"/>
            </a:endParaRPr>
          </a:p>
          <a:p>
            <a:pPr marL="285750" indent="-285750" algn="just">
              <a:buFont typeface="Wingdings" panose="05000000000000000000" pitchFamily="2" charset="2"/>
              <a:buChar char="Ø"/>
            </a:pPr>
            <a:endParaRPr lang="fr-FR" sz="1600" dirty="0">
              <a:latin typeface="Calibri" panose="020F0502020204030204" pitchFamily="34" charset="0"/>
            </a:endParaRPr>
          </a:p>
          <a:p>
            <a:pPr algn="just"/>
            <a:r>
              <a:rPr lang="fr-FR" sz="2000" b="1" dirty="0">
                <a:latin typeface="Calibri" panose="020F0502020204030204" pitchFamily="34" charset="0"/>
              </a:rPr>
              <a:t>Session de formation à destination des enseignants :</a:t>
            </a:r>
          </a:p>
          <a:p>
            <a:pPr marL="0" indent="0" algn="just">
              <a:buNone/>
            </a:pPr>
            <a:endParaRPr lang="fr-FR" sz="800" b="1" dirty="0">
              <a:latin typeface="Calibri" panose="020F0502020204030204" pitchFamily="34" charset="0"/>
            </a:endParaRPr>
          </a:p>
          <a:p>
            <a:pPr marL="0" indent="0" algn="just">
              <a:buNone/>
            </a:pPr>
            <a:r>
              <a:rPr lang="fr-FR" sz="1600" dirty="0">
                <a:latin typeface="Calibri" panose="020F0502020204030204" pitchFamily="34" charset="0"/>
              </a:rPr>
              <a:t>		Objectifs :</a:t>
            </a:r>
          </a:p>
          <a:p>
            <a:pPr marL="0" indent="0" algn="just">
              <a:buNone/>
            </a:pPr>
            <a:r>
              <a:rPr lang="fr-FR" sz="1600" dirty="0">
                <a:latin typeface="Calibri" panose="020F0502020204030204" pitchFamily="34" charset="0"/>
              </a:rPr>
              <a:t> 			- Faciliter la mise en œuvre</a:t>
            </a:r>
          </a:p>
          <a:p>
            <a:pPr marL="0" indent="0" algn="just">
              <a:buNone/>
            </a:pPr>
            <a:r>
              <a:rPr lang="fr-FR" sz="1600" dirty="0">
                <a:latin typeface="Calibri" panose="020F0502020204030204" pitchFamily="34" charset="0"/>
              </a:rPr>
              <a:t>			- Permettre l’autonomie dans la pratique de l’E³</a:t>
            </a:r>
          </a:p>
          <a:p>
            <a:pPr algn="just"/>
            <a:endParaRPr lang="fr-FR" sz="1600" dirty="0">
              <a:latin typeface="Calibri" panose="020F0502020204030204" pitchFamily="34" charset="0"/>
            </a:endParaRPr>
          </a:p>
          <a:p>
            <a:pPr marL="285750" indent="-285750" algn="just">
              <a:buFont typeface="Wingdings" panose="05000000000000000000" pitchFamily="2" charset="2"/>
              <a:buChar char="Ø"/>
            </a:pPr>
            <a:r>
              <a:rPr lang="fr-FR" sz="1600" dirty="0">
                <a:latin typeface="Calibri" panose="020F0502020204030204" pitchFamily="34" charset="0"/>
              </a:rPr>
              <a:t>Renforcer l’adaptabilité des dispositifs</a:t>
            </a:r>
          </a:p>
          <a:p>
            <a:pPr marL="285750" indent="-285750" algn="just">
              <a:buFont typeface="Wingdings" panose="05000000000000000000" pitchFamily="2" charset="2"/>
              <a:buChar char="Ø"/>
            </a:pPr>
            <a:r>
              <a:rPr lang="fr-FR" sz="1600" dirty="0">
                <a:latin typeface="Calibri" panose="020F0502020204030204" pitchFamily="34" charset="0"/>
              </a:rPr>
              <a:t>Renforcer la pratique professionnelle de l’enseignant</a:t>
            </a:r>
          </a:p>
          <a:p>
            <a:endParaRPr lang="fr-FR" dirty="0"/>
          </a:p>
        </p:txBody>
      </p:sp>
      <p:sp>
        <p:nvSpPr>
          <p:cNvPr id="4" name="Rectangle 3"/>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190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idx="1"/>
          </p:nvPr>
        </p:nvSpPr>
        <p:spPr>
          <a:xfrm>
            <a:off x="748145" y="1354406"/>
            <a:ext cx="8193986" cy="4806249"/>
          </a:xfrm>
        </p:spPr>
        <p:txBody>
          <a:bodyPr/>
          <a:lstStyle/>
          <a:p>
            <a:pPr lvl="1" algn="just">
              <a:defRPr/>
            </a:pPr>
            <a:r>
              <a:rPr lang="fr-FR" sz="2000" b="1" dirty="0">
                <a:latin typeface="Calibri" panose="020F0502020204030204" pitchFamily="34" charset="0"/>
              </a:rPr>
              <a:t>Evaluation d’un semestre ou d’une année de diplôme</a:t>
            </a:r>
          </a:p>
          <a:p>
            <a:pPr marL="457200" lvl="1" indent="0" algn="just">
              <a:buNone/>
              <a:defRPr/>
            </a:pPr>
            <a:endParaRPr lang="fr-FR" sz="2000" b="1" dirty="0">
              <a:latin typeface="Calibri" panose="020F0502020204030204" pitchFamily="34" charset="0"/>
            </a:endParaRPr>
          </a:p>
          <a:p>
            <a:pPr marL="1011238" lvl="1" indent="-457200">
              <a:buFontTx/>
              <a:buChar char="-"/>
              <a:defRPr/>
            </a:pPr>
            <a:r>
              <a:rPr lang="fr-FR" sz="1600" dirty="0">
                <a:latin typeface="Calibri" panose="020F0502020204030204" pitchFamily="34" charset="0"/>
              </a:rPr>
              <a:t>Implication des étudiants (difficulté, travail personnel, intérêt)</a:t>
            </a:r>
          </a:p>
          <a:p>
            <a:pPr marL="1011238" lvl="1" indent="-457200">
              <a:buFontTx/>
              <a:buChar char="-"/>
              <a:defRPr/>
            </a:pPr>
            <a:r>
              <a:rPr lang="fr-FR" sz="1600" dirty="0">
                <a:latin typeface="Calibri" panose="020F0502020204030204" pitchFamily="34" charset="0"/>
              </a:rPr>
              <a:t>Organisation (emploi du temps,…)</a:t>
            </a:r>
          </a:p>
          <a:p>
            <a:pPr marL="1011238" lvl="1" indent="-457200">
              <a:buFontTx/>
              <a:buChar char="-"/>
              <a:defRPr/>
            </a:pPr>
            <a:r>
              <a:rPr lang="fr-FR" sz="1600" dirty="0">
                <a:latin typeface="Calibri" panose="020F0502020204030204" pitchFamily="34" charset="0"/>
              </a:rPr>
              <a:t>Pédagogie (globale)</a:t>
            </a:r>
          </a:p>
          <a:p>
            <a:pPr marL="1011238" lvl="1" indent="-457200">
              <a:buFontTx/>
              <a:buChar char="-"/>
              <a:defRPr/>
            </a:pPr>
            <a:r>
              <a:rPr lang="fr-FR" sz="1600" dirty="0">
                <a:latin typeface="Calibri" panose="020F0502020204030204" pitchFamily="34" charset="0"/>
              </a:rPr>
              <a:t>Professionnalisation (stage,…)</a:t>
            </a:r>
          </a:p>
          <a:p>
            <a:pPr marL="1011238" lvl="1" indent="-457200">
              <a:buFontTx/>
              <a:buChar char="-"/>
              <a:defRPr/>
            </a:pPr>
            <a:r>
              <a:rPr lang="fr-FR" sz="1600" dirty="0">
                <a:latin typeface="Calibri" panose="020F0502020204030204" pitchFamily="34" charset="0"/>
              </a:rPr>
              <a:t>Communication (site web,…)</a:t>
            </a:r>
          </a:p>
          <a:p>
            <a:pPr marL="725488" indent="-457200" eaLnBrk="1" hangingPunct="1">
              <a:buFontTx/>
              <a:buChar char="-"/>
              <a:defRPr/>
            </a:pPr>
            <a:endParaRPr lang="fr-FR" sz="1800" b="1" dirty="0">
              <a:latin typeface="Calibri" panose="020F0502020204030204" pitchFamily="34" charset="0"/>
            </a:endParaRPr>
          </a:p>
          <a:p>
            <a:pPr lvl="1" algn="just">
              <a:defRPr/>
            </a:pPr>
            <a:r>
              <a:rPr lang="fr-FR" sz="2000" b="1" dirty="0">
                <a:latin typeface="Calibri" panose="020F0502020204030204" pitchFamily="34" charset="0"/>
              </a:rPr>
              <a:t>Evaluations d’</a:t>
            </a:r>
            <a:r>
              <a:rPr lang="fr-FR" sz="2000" b="1" dirty="0" err="1">
                <a:latin typeface="Calibri" panose="020F0502020204030204" pitchFamily="34" charset="0"/>
              </a:rPr>
              <a:t>UE’s</a:t>
            </a:r>
            <a:r>
              <a:rPr lang="fr-FR" sz="2000" b="1" dirty="0">
                <a:latin typeface="Calibri" panose="020F0502020204030204" pitchFamily="34" charset="0"/>
              </a:rPr>
              <a:t> ou d’</a:t>
            </a:r>
            <a:r>
              <a:rPr lang="fr-FR" sz="2000" b="1" dirty="0" err="1">
                <a:latin typeface="Calibri" panose="020F0502020204030204" pitchFamily="34" charset="0"/>
              </a:rPr>
              <a:t>EC’s</a:t>
            </a:r>
            <a:endParaRPr lang="fr-FR" sz="2000" b="1" dirty="0">
              <a:latin typeface="Calibri" panose="020F0502020204030204" pitchFamily="34" charset="0"/>
            </a:endParaRPr>
          </a:p>
          <a:p>
            <a:pPr indent="0" algn="ctr" eaLnBrk="1" hangingPunct="1">
              <a:buNone/>
              <a:defRPr/>
            </a:pPr>
            <a:endParaRPr lang="fr-FR" sz="1600" dirty="0">
              <a:latin typeface="Calibri" panose="020F0502020204030204" pitchFamily="34" charset="0"/>
            </a:endParaRPr>
          </a:p>
          <a:p>
            <a:pPr marL="1011238" lvl="1" indent="-457200">
              <a:buFontTx/>
              <a:buChar char="-"/>
              <a:defRPr/>
            </a:pPr>
            <a:r>
              <a:rPr lang="fr-FR" sz="1600" dirty="0">
                <a:latin typeface="Calibri" panose="020F0502020204030204" pitchFamily="34" charset="0"/>
              </a:rPr>
              <a:t>Implication des étudiants</a:t>
            </a:r>
          </a:p>
          <a:p>
            <a:pPr marL="1011238" lvl="1" indent="-457200">
              <a:buFontTx/>
              <a:buChar char="-"/>
              <a:defRPr/>
            </a:pPr>
            <a:r>
              <a:rPr lang="fr-FR" sz="1600" dirty="0">
                <a:latin typeface="Calibri" panose="020F0502020204030204" pitchFamily="34" charset="0"/>
              </a:rPr>
              <a:t>Pédagogie (disponibilité des intervenants, supports, objectifs)</a:t>
            </a:r>
          </a:p>
          <a:p>
            <a:pPr marL="1011238" lvl="1" indent="-457200">
              <a:buFontTx/>
              <a:buChar char="-"/>
              <a:defRPr/>
            </a:pPr>
            <a:r>
              <a:rPr lang="fr-FR" sz="1600" dirty="0">
                <a:latin typeface="Calibri" panose="020F0502020204030204" pitchFamily="34" charset="0"/>
              </a:rPr>
              <a:t>Objectifs / structuration / organisation de l’enseignement</a:t>
            </a:r>
          </a:p>
          <a:p>
            <a:pPr marL="1011238" lvl="1" indent="-457200">
              <a:buFontTx/>
              <a:buChar char="-"/>
              <a:defRPr/>
            </a:pPr>
            <a:r>
              <a:rPr lang="fr-FR" sz="1600" dirty="0">
                <a:latin typeface="Calibri" panose="020F0502020204030204" pitchFamily="34" charset="0"/>
              </a:rPr>
              <a:t>Contenu</a:t>
            </a:r>
          </a:p>
          <a:p>
            <a:pPr marL="1011238" lvl="1" indent="-457200">
              <a:buFontTx/>
              <a:buChar char="-"/>
              <a:defRPr/>
            </a:pPr>
            <a:r>
              <a:rPr lang="fr-FR" sz="1600" dirty="0">
                <a:latin typeface="Calibri" panose="020F0502020204030204" pitchFamily="34" charset="0"/>
              </a:rPr>
              <a:t>Modalités de contrôle</a:t>
            </a:r>
          </a:p>
          <a:p>
            <a:pPr marL="1011238" lvl="1" indent="-457200">
              <a:buFontTx/>
              <a:buChar char="-"/>
              <a:defRPr/>
            </a:pPr>
            <a:r>
              <a:rPr lang="fr-FR" sz="1600" dirty="0">
                <a:latin typeface="Calibri" panose="020F0502020204030204" pitchFamily="34" charset="0"/>
              </a:rPr>
              <a:t>Evaluation globale : Points forts / points faibles</a:t>
            </a:r>
          </a:p>
          <a:p>
            <a:pPr marL="1011238" lvl="1" indent="-457200">
              <a:buFontTx/>
              <a:buChar char="-"/>
              <a:defRPr/>
            </a:pPr>
            <a:endParaRPr lang="fr-FR" sz="1600" dirty="0">
              <a:latin typeface="Calibri" panose="020F0502020204030204" pitchFamily="34" charset="0"/>
            </a:endParaRPr>
          </a:p>
          <a:p>
            <a:pPr marL="725488" indent="-457200" eaLnBrk="1" hangingPunct="1">
              <a:buFontTx/>
              <a:buChar char="-"/>
              <a:defRPr/>
            </a:pPr>
            <a:endParaRPr lang="fr-FR" sz="500" dirty="0">
              <a:latin typeface="Calibri" panose="020F0502020204030204" pitchFamily="34" charset="0"/>
            </a:endParaRPr>
          </a:p>
          <a:p>
            <a:pPr indent="0" algn="ctr" eaLnBrk="1" hangingPunct="1">
              <a:buNone/>
              <a:defRPr/>
            </a:pPr>
            <a:r>
              <a:rPr lang="fr-FR" sz="1800" b="1" dirty="0">
                <a:latin typeface="Calibri" panose="020F0502020204030204" pitchFamily="34" charset="0"/>
              </a:rPr>
              <a:t>&gt;&gt; Périodicité</a:t>
            </a:r>
            <a:r>
              <a:rPr lang="fr-FR" sz="1800" dirty="0">
                <a:latin typeface="Calibri" panose="020F0502020204030204" pitchFamily="34" charset="0"/>
              </a:rPr>
              <a:t> : fin de semestre</a:t>
            </a:r>
          </a:p>
        </p:txBody>
      </p:sp>
      <p:sp>
        <p:nvSpPr>
          <p:cNvPr id="8" name="Rectangle 4"/>
          <p:cNvSpPr txBox="1">
            <a:spLocks noChangeArrowheads="1"/>
          </p:cNvSpPr>
          <p:nvPr/>
        </p:nvSpPr>
        <p:spPr bwMode="auto">
          <a:xfrm>
            <a:off x="1264188" y="303235"/>
            <a:ext cx="7879812" cy="801687"/>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Narrow" pitchFamily="34" charset="0"/>
              </a:defRPr>
            </a:lvl2pPr>
            <a:lvl3pPr algn="l" rtl="0" eaLnBrk="0" fontAlgn="base" hangingPunct="0">
              <a:spcBef>
                <a:spcPct val="0"/>
              </a:spcBef>
              <a:spcAft>
                <a:spcPct val="0"/>
              </a:spcAft>
              <a:defRPr sz="4000" b="1">
                <a:solidFill>
                  <a:schemeClr val="tx1"/>
                </a:solidFill>
                <a:latin typeface="Arial Narrow" pitchFamily="34" charset="0"/>
              </a:defRPr>
            </a:lvl3pPr>
            <a:lvl4pPr algn="l" rtl="0" eaLnBrk="0" fontAlgn="base" hangingPunct="0">
              <a:spcBef>
                <a:spcPct val="0"/>
              </a:spcBef>
              <a:spcAft>
                <a:spcPct val="0"/>
              </a:spcAft>
              <a:defRPr sz="4000" b="1">
                <a:solidFill>
                  <a:schemeClr val="tx1"/>
                </a:solidFill>
                <a:latin typeface="Arial Narrow" pitchFamily="34" charset="0"/>
              </a:defRPr>
            </a:lvl4pPr>
            <a:lvl5pPr algn="l" rtl="0" eaLnBrk="0" fontAlgn="base" hangingPunct="0">
              <a:spcBef>
                <a:spcPct val="0"/>
              </a:spcBef>
              <a:spcAft>
                <a:spcPct val="0"/>
              </a:spcAft>
              <a:defRPr sz="4000" b="1">
                <a:solidFill>
                  <a:schemeClr val="tx1"/>
                </a:solidFill>
                <a:latin typeface="Arial Narrow" pitchFamily="34" charset="0"/>
              </a:defRPr>
            </a:lvl5pPr>
            <a:lvl6pPr marL="457200" algn="l" rtl="0" fontAlgn="base">
              <a:spcBef>
                <a:spcPct val="0"/>
              </a:spcBef>
              <a:spcAft>
                <a:spcPct val="0"/>
              </a:spcAft>
              <a:defRPr sz="4000" b="1">
                <a:solidFill>
                  <a:schemeClr val="tx1"/>
                </a:solidFill>
                <a:latin typeface="Arial Narrow" pitchFamily="34" charset="0"/>
              </a:defRPr>
            </a:lvl6pPr>
            <a:lvl7pPr marL="914400" algn="l" rtl="0" fontAlgn="base">
              <a:spcBef>
                <a:spcPct val="0"/>
              </a:spcBef>
              <a:spcAft>
                <a:spcPct val="0"/>
              </a:spcAft>
              <a:defRPr sz="4000" b="1">
                <a:solidFill>
                  <a:schemeClr val="tx1"/>
                </a:solidFill>
                <a:latin typeface="Arial Narrow" pitchFamily="34" charset="0"/>
              </a:defRPr>
            </a:lvl7pPr>
            <a:lvl8pPr marL="1371600" algn="l" rtl="0" fontAlgn="base">
              <a:spcBef>
                <a:spcPct val="0"/>
              </a:spcBef>
              <a:spcAft>
                <a:spcPct val="0"/>
              </a:spcAft>
              <a:defRPr sz="4000" b="1">
                <a:solidFill>
                  <a:schemeClr val="tx1"/>
                </a:solidFill>
                <a:latin typeface="Arial Narrow" pitchFamily="34" charset="0"/>
              </a:defRPr>
            </a:lvl8pPr>
            <a:lvl9pPr marL="1828800" algn="l" rtl="0" fontAlgn="base">
              <a:spcBef>
                <a:spcPct val="0"/>
              </a:spcBef>
              <a:spcAft>
                <a:spcPct val="0"/>
              </a:spcAft>
              <a:defRPr sz="4000" b="1">
                <a:solidFill>
                  <a:schemeClr val="tx1"/>
                </a:solidFill>
                <a:latin typeface="Arial Narrow" pitchFamily="34" charset="0"/>
              </a:defRPr>
            </a:lvl9pPr>
          </a:lstStyle>
          <a:p>
            <a:pPr marL="0" lvl="1" eaLnBrk="1" hangingPunct="1">
              <a:defRPr/>
            </a:pPr>
            <a:r>
              <a:rPr lang="fr-FR" sz="2800" kern="0" dirty="0">
                <a:latin typeface="Calibri" panose="020F0502020204030204" pitchFamily="34" charset="0"/>
              </a:rPr>
              <a:t>Quels objets sont évalués ?</a:t>
            </a:r>
          </a:p>
        </p:txBody>
      </p:sp>
      <p:sp>
        <p:nvSpPr>
          <p:cNvPr id="9" name="Parchemin vertical 8">
            <a:hlinkClick r:id="rId2"/>
          </p:cNvPr>
          <p:cNvSpPr/>
          <p:nvPr/>
        </p:nvSpPr>
        <p:spPr>
          <a:xfrm>
            <a:off x="7777882" y="5681709"/>
            <a:ext cx="288032" cy="229462"/>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006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154544" y="494302"/>
            <a:ext cx="7701931" cy="756828"/>
          </a:xfrm>
          <a:noFill/>
        </p:spPr>
        <p:txBody>
          <a:bodyPr/>
          <a:lstStyle/>
          <a:p>
            <a:pPr lvl="1" eaLnBrk="1" hangingPunct="1">
              <a:defRPr/>
            </a:pPr>
            <a:r>
              <a:rPr lang="fr-FR" sz="2800" b="1" dirty="0">
                <a:latin typeface="+mj-lt"/>
              </a:rPr>
              <a:t>Les besoins pour mettre en œuvre une démarche collective</a:t>
            </a:r>
            <a:endParaRPr lang="fr-FR" sz="2800" b="1" u="sng" dirty="0">
              <a:latin typeface="+mj-lt"/>
            </a:endParaRPr>
          </a:p>
        </p:txBody>
      </p:sp>
      <p:sp>
        <p:nvSpPr>
          <p:cNvPr id="22533" name="Rectangle 5"/>
          <p:cNvSpPr>
            <a:spLocks noGrp="1" noChangeArrowheads="1"/>
          </p:cNvSpPr>
          <p:nvPr>
            <p:ph idx="1"/>
          </p:nvPr>
        </p:nvSpPr>
        <p:spPr>
          <a:xfrm>
            <a:off x="251520" y="1613330"/>
            <a:ext cx="8532948" cy="4392488"/>
          </a:xfrm>
        </p:spPr>
        <p:txBody>
          <a:bodyPr/>
          <a:lstStyle/>
          <a:p>
            <a:pPr indent="0" eaLnBrk="1" hangingPunct="1">
              <a:buNone/>
              <a:defRPr/>
            </a:pPr>
            <a:r>
              <a:rPr lang="fr-FR" sz="2400" b="1" dirty="0">
                <a:latin typeface="Calibri" panose="020F0502020204030204" pitchFamily="34" charset="0"/>
              </a:rPr>
              <a:t>&gt;&gt; Créer un ou plusieurs outils de recueil</a:t>
            </a:r>
          </a:p>
          <a:p>
            <a:pPr marL="554038" lvl="1" indent="342900" eaLnBrk="1" hangingPunct="1">
              <a:buFont typeface="Arial" panose="020B0604020202020204" pitchFamily="34" charset="0"/>
              <a:buChar char="•"/>
              <a:defRPr/>
            </a:pPr>
            <a:r>
              <a:rPr lang="fr-FR" sz="1600" dirty="0">
                <a:latin typeface="Calibri" panose="020F0502020204030204" pitchFamily="34" charset="0"/>
              </a:rPr>
              <a:t>	Le recours à plusieurs questionnaires peut se justifier en regard de la nature de l’objet à évaluer.</a:t>
            </a:r>
          </a:p>
          <a:p>
            <a:pPr marL="554038" lvl="1" indent="342900" eaLnBrk="1" hangingPunct="1">
              <a:buFont typeface="Arial" panose="020B0604020202020204" pitchFamily="34" charset="0"/>
              <a:buChar char="•"/>
              <a:defRPr/>
            </a:pPr>
            <a:endParaRPr lang="fr-FR" sz="1600" dirty="0">
              <a:latin typeface="Calibri" panose="020F0502020204030204" pitchFamily="34" charset="0"/>
            </a:endParaRPr>
          </a:p>
          <a:p>
            <a:pPr marL="554038" indent="342900" eaLnBrk="1" hangingPunct="1">
              <a:buFont typeface="Arial" panose="020B0604020202020204" pitchFamily="34" charset="0"/>
              <a:buChar char="•"/>
              <a:defRPr/>
            </a:pPr>
            <a:endParaRPr lang="fr-FR" sz="400" dirty="0">
              <a:latin typeface="Calibri" panose="020F0502020204030204" pitchFamily="34" charset="0"/>
            </a:endParaRPr>
          </a:p>
          <a:p>
            <a:pPr indent="0" eaLnBrk="1" hangingPunct="1">
              <a:buNone/>
              <a:defRPr/>
            </a:pPr>
            <a:r>
              <a:rPr lang="fr-FR" sz="2400" b="1" dirty="0">
                <a:latin typeface="Calibri" panose="020F0502020204030204" pitchFamily="34" charset="0"/>
              </a:rPr>
              <a:t>&gt;&gt; Disposer des structures et responsabilités pédagogiques</a:t>
            </a:r>
          </a:p>
          <a:p>
            <a:pPr marL="554038" lvl="1" indent="342900" eaLnBrk="1" hangingPunct="1">
              <a:buFont typeface="Arial" panose="020B0604020202020204" pitchFamily="34" charset="0"/>
              <a:buChar char="•"/>
              <a:defRPr/>
            </a:pPr>
            <a:r>
              <a:rPr lang="fr-FR" sz="1600" dirty="0">
                <a:latin typeface="Calibri" panose="020F0502020204030204" pitchFamily="34" charset="0"/>
              </a:rPr>
              <a:t>	Le système doit inclure ces informations.</a:t>
            </a:r>
          </a:p>
          <a:p>
            <a:pPr marL="554038" lvl="1" indent="342900" eaLnBrk="1" hangingPunct="1">
              <a:buFont typeface="Arial" panose="020B0604020202020204" pitchFamily="34" charset="0"/>
              <a:buChar char="•"/>
              <a:defRPr/>
            </a:pPr>
            <a:endParaRPr lang="fr-FR" sz="1600" dirty="0">
              <a:latin typeface="Calibri" panose="020F0502020204030204" pitchFamily="34" charset="0"/>
            </a:endParaRPr>
          </a:p>
          <a:p>
            <a:pPr marL="554038" indent="342900" eaLnBrk="1" hangingPunct="1">
              <a:buFont typeface="Arial" panose="020B0604020202020204" pitchFamily="34" charset="0"/>
              <a:buChar char="•"/>
              <a:defRPr/>
            </a:pPr>
            <a:endParaRPr lang="fr-FR" sz="400" b="1" dirty="0">
              <a:latin typeface="Calibri" panose="020F0502020204030204" pitchFamily="34" charset="0"/>
            </a:endParaRPr>
          </a:p>
          <a:p>
            <a:pPr marL="273050" indent="0" eaLnBrk="1" hangingPunct="1">
              <a:buNone/>
              <a:defRPr/>
            </a:pPr>
            <a:r>
              <a:rPr lang="fr-FR" sz="2400" b="1" dirty="0">
                <a:latin typeface="Calibri" panose="020F0502020204030204" pitchFamily="34" charset="0"/>
              </a:rPr>
              <a:t>	&gt;&gt; Piloter pédagogiquement et administrativement le système</a:t>
            </a:r>
          </a:p>
          <a:p>
            <a:pPr marL="558800" lvl="1" indent="338138" eaLnBrk="1" hangingPunct="1">
              <a:buFont typeface="Arial" panose="020B0604020202020204" pitchFamily="34" charset="0"/>
              <a:buChar char="•"/>
              <a:defRPr/>
            </a:pPr>
            <a:r>
              <a:rPr lang="fr-FR" sz="1600" dirty="0">
                <a:latin typeface="Calibri" panose="020F0502020204030204" pitchFamily="34" charset="0"/>
              </a:rPr>
              <a:t>	Un interlocuteur pédagogique animateur : choix des objets à évaluer (en lien avec les responsables) / choix du calendrier de campagne / communication auprès des étudiants</a:t>
            </a:r>
          </a:p>
          <a:p>
            <a:pPr marL="558800" lvl="1" indent="338138" eaLnBrk="1" hangingPunct="1">
              <a:buFont typeface="Arial" panose="020B0604020202020204" pitchFamily="34" charset="0"/>
              <a:buChar char="•"/>
              <a:defRPr/>
            </a:pPr>
            <a:endParaRPr lang="fr-FR" sz="1600" dirty="0">
              <a:latin typeface="Calibri" panose="020F0502020204030204" pitchFamily="34" charset="0"/>
            </a:endParaRPr>
          </a:p>
          <a:p>
            <a:pPr marL="558800" lvl="1" indent="338138" eaLnBrk="1" hangingPunct="1">
              <a:buFont typeface="Arial" panose="020B0604020202020204" pitchFamily="34" charset="0"/>
              <a:buChar char="•"/>
              <a:defRPr/>
            </a:pPr>
            <a:r>
              <a:rPr lang="fr-FR" sz="1600" dirty="0">
                <a:latin typeface="Calibri" panose="020F0502020204030204" pitchFamily="34" charset="0"/>
              </a:rPr>
              <a:t>Un interlocuteur administratif : Maintien des structures pédagogiques / Programmation des campagnes (modules d’évaluation et dates)</a:t>
            </a:r>
          </a:p>
          <a:p>
            <a:pPr marL="273050" indent="0" eaLnBrk="1" hangingPunct="1">
              <a:defRPr/>
            </a:pPr>
            <a:endParaRPr lang="fr-FR" sz="1600" dirty="0">
              <a:latin typeface="Calibri" panose="020F0502020204030204" pitchFamily="34" charset="0"/>
            </a:endParaRPr>
          </a:p>
          <a:p>
            <a:pPr marL="273050" indent="0" eaLnBrk="1" hangingPunct="1">
              <a:defRPr/>
            </a:pPr>
            <a:endParaRPr lang="fr-FR" sz="2400" b="1" dirty="0"/>
          </a:p>
        </p:txBody>
      </p:sp>
      <p:sp>
        <p:nvSpPr>
          <p:cNvPr id="6" name="Rectangle 5"/>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636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5040052" y="1322767"/>
            <a:ext cx="3924436" cy="1080120"/>
          </a:xfrm>
          <a:prstGeom prst="ellipse">
            <a:avLst/>
          </a:prstGeom>
          <a:noFill/>
          <a:ln>
            <a:solidFill>
              <a:srgbClr val="A778A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9458" name="Rectangle 4"/>
          <p:cNvSpPr>
            <a:spLocks noGrp="1" noChangeArrowheads="1"/>
          </p:cNvSpPr>
          <p:nvPr>
            <p:ph type="title"/>
          </p:nvPr>
        </p:nvSpPr>
        <p:spPr>
          <a:xfrm>
            <a:off x="1154544" y="313912"/>
            <a:ext cx="7498225" cy="684820"/>
          </a:xfrm>
          <a:noFill/>
        </p:spPr>
        <p:txBody>
          <a:bodyPr/>
          <a:lstStyle/>
          <a:p>
            <a:pPr algn="l"/>
            <a:r>
              <a:rPr lang="fr-FR" dirty="0">
                <a:latin typeface="Calibri" panose="020F0502020204030204" pitchFamily="34" charset="0"/>
              </a:rPr>
              <a:t>Quel est l’objectif de l’E³ ? </a:t>
            </a:r>
            <a:r>
              <a:rPr lang="fr-FR" sz="1800" dirty="0">
                <a:latin typeface="Calibri" panose="020F0502020204030204" pitchFamily="34" charset="0"/>
              </a:rPr>
              <a:t>(</a:t>
            </a:r>
            <a:r>
              <a:rPr lang="fr-FR" sz="1800" dirty="0" err="1">
                <a:latin typeface="Calibri" panose="020F0502020204030204" pitchFamily="34" charset="0"/>
              </a:rPr>
              <a:t>Lanarès</a:t>
            </a:r>
            <a:r>
              <a:rPr lang="fr-FR" sz="1800" dirty="0">
                <a:latin typeface="Calibri" panose="020F0502020204030204" pitchFamily="34" charset="0"/>
              </a:rPr>
              <a:t>, 2011)</a:t>
            </a:r>
          </a:p>
        </p:txBody>
      </p:sp>
      <p:sp>
        <p:nvSpPr>
          <p:cNvPr id="2" name="Espace réservé du contenu 1"/>
          <p:cNvSpPr>
            <a:spLocks noGrp="1"/>
          </p:cNvSpPr>
          <p:nvPr>
            <p:ph idx="1"/>
          </p:nvPr>
        </p:nvSpPr>
        <p:spPr>
          <a:xfrm>
            <a:off x="408622" y="1322767"/>
            <a:ext cx="8363527" cy="4824535"/>
          </a:xfrm>
        </p:spPr>
        <p:txBody>
          <a:bodyPr/>
          <a:lstStyle/>
          <a:p>
            <a:endParaRPr lang="fr-FR" sz="1400" dirty="0">
              <a:latin typeface="Calibri" panose="020F0502020204030204" pitchFamily="34" charset="0"/>
            </a:endParaRPr>
          </a:p>
          <a:p>
            <a:pPr marL="0" indent="0">
              <a:buNone/>
            </a:pPr>
            <a:r>
              <a:rPr lang="fr-FR" sz="1400" b="1" dirty="0">
                <a:latin typeface="Calibri" panose="020F0502020204030204" pitchFamily="34" charset="0"/>
              </a:rPr>
              <a:t>Contrôle qualité</a:t>
            </a:r>
            <a:r>
              <a:rPr lang="fr-FR" sz="1400" dirty="0">
                <a:latin typeface="Calibri" panose="020F0502020204030204" pitchFamily="34" charset="0"/>
              </a:rPr>
              <a:t>			                             				</a:t>
            </a:r>
            <a:r>
              <a:rPr lang="fr-FR" sz="1400" b="1" dirty="0">
                <a:latin typeface="Calibri" panose="020F0502020204030204" pitchFamily="34" charset="0"/>
              </a:rPr>
              <a:t>Soutien au développement professionnel</a:t>
            </a:r>
          </a:p>
          <a:p>
            <a:endParaRPr lang="fr-FR" sz="1400" dirty="0">
              <a:latin typeface="Calibri" panose="020F0502020204030204" pitchFamily="34" charset="0"/>
            </a:endParaRPr>
          </a:p>
          <a:p>
            <a:pPr marL="0" indent="0">
              <a:buNone/>
            </a:pPr>
            <a:r>
              <a:rPr lang="fr-FR" sz="1400" i="1" dirty="0">
                <a:latin typeface="Calibri" panose="020F0502020204030204" pitchFamily="34" charset="0"/>
              </a:rPr>
              <a:t>Evaluation sommative	</a:t>
            </a:r>
            <a:r>
              <a:rPr lang="fr-FR" sz="1400" dirty="0">
                <a:latin typeface="Calibri" panose="020F0502020204030204" pitchFamily="34" charset="0"/>
              </a:rPr>
              <a:t>										</a:t>
            </a:r>
            <a:r>
              <a:rPr lang="fr-FR" sz="1400" i="1" dirty="0">
                <a:latin typeface="Calibri" panose="020F0502020204030204" pitchFamily="34" charset="0"/>
              </a:rPr>
              <a:t>Evaluation formative</a:t>
            </a:r>
          </a:p>
          <a:p>
            <a:pPr marL="0" indent="0" algn="ctr">
              <a:buNone/>
            </a:pP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Confidentialité</a:t>
            </a:r>
          </a:p>
          <a:p>
            <a:pPr algn="ctr"/>
            <a:endParaRPr lang="fr-FR" sz="1400" i="1" dirty="0">
              <a:latin typeface="Calibri" panose="020F0502020204030204" pitchFamily="34" charset="0"/>
            </a:endParaRPr>
          </a:p>
          <a:p>
            <a:pPr algn="ct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Responsabilité</a:t>
            </a:r>
          </a:p>
          <a:p>
            <a:pPr algn="ctr"/>
            <a:endParaRPr lang="fr-FR" sz="1400" i="1" dirty="0">
              <a:latin typeface="Calibri" panose="020F0502020204030204" pitchFamily="34" charset="0"/>
            </a:endParaRPr>
          </a:p>
          <a:p>
            <a:pPr algn="ctr"/>
            <a:endParaRPr lang="fr-FR" sz="1400" i="1" dirty="0">
              <a:latin typeface="Calibri" panose="020F0502020204030204" pitchFamily="34" charset="0"/>
            </a:endParaRPr>
          </a:p>
          <a:p>
            <a:pPr marL="0" indent="0" algn="ctr">
              <a:buNone/>
            </a:pP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Adaptabilité</a:t>
            </a:r>
          </a:p>
          <a:p>
            <a:pPr algn="ctr"/>
            <a:endParaRPr lang="fr-FR" sz="1400" i="1" dirty="0">
              <a:latin typeface="Calibri" panose="020F0502020204030204" pitchFamily="34" charset="0"/>
            </a:endParaRPr>
          </a:p>
          <a:p>
            <a:pPr algn="ctr"/>
            <a:endParaRPr lang="fr-FR" sz="1400" i="1" dirty="0">
              <a:latin typeface="Calibri" panose="020F0502020204030204" pitchFamily="34" charset="0"/>
            </a:endParaRPr>
          </a:p>
          <a:p>
            <a:pPr marL="0" indent="0" algn="ctr">
              <a:buNone/>
            </a:pPr>
            <a:endParaRPr lang="fr-FR" sz="1400" i="1" dirty="0">
              <a:latin typeface="Calibri" panose="020F0502020204030204" pitchFamily="34" charset="0"/>
            </a:endParaRPr>
          </a:p>
          <a:p>
            <a:pPr marL="0" indent="0" algn="ctr">
              <a:buNone/>
            </a:pPr>
            <a:r>
              <a:rPr lang="fr-FR" sz="1400" i="1" dirty="0">
                <a:latin typeface="Calibri" panose="020F0502020204030204" pitchFamily="34" charset="0"/>
              </a:rPr>
              <a:t>Réflexivité</a:t>
            </a:r>
          </a:p>
          <a:p>
            <a:pPr algn="ctr"/>
            <a:endParaRPr lang="fr-FR" sz="1400" i="1" dirty="0">
              <a:latin typeface="Calibri" panose="020F0502020204030204" pitchFamily="34" charset="0"/>
            </a:endParaRPr>
          </a:p>
        </p:txBody>
      </p:sp>
      <p:cxnSp>
        <p:nvCxnSpPr>
          <p:cNvPr id="4" name="Connecteur droit avec flèche 3"/>
          <p:cNvCxnSpPr/>
          <p:nvPr/>
        </p:nvCxnSpPr>
        <p:spPr>
          <a:xfrm>
            <a:off x="1223628" y="2024844"/>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8" name="Connecteur droit avec flèche 7"/>
          <p:cNvCxnSpPr/>
          <p:nvPr/>
        </p:nvCxnSpPr>
        <p:spPr>
          <a:xfrm>
            <a:off x="1223628" y="3717032"/>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1223628" y="2960948"/>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1223628" y="5265204"/>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a:off x="1223628" y="4509120"/>
            <a:ext cx="6840760"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2" name="Connecteur droit 11"/>
          <p:cNvCxnSpPr/>
          <p:nvPr/>
        </p:nvCxnSpPr>
        <p:spPr>
          <a:xfrm>
            <a:off x="7380312" y="2868425"/>
            <a:ext cx="612068" cy="0"/>
          </a:xfrm>
          <a:prstGeom prst="line">
            <a:avLst/>
          </a:prstGeom>
          <a:ln w="98425">
            <a:solidFill>
              <a:srgbClr val="A778AE"/>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220072" y="3609020"/>
            <a:ext cx="2772308" cy="0"/>
          </a:xfrm>
          <a:prstGeom prst="line">
            <a:avLst/>
          </a:prstGeom>
          <a:ln w="98425">
            <a:solidFill>
              <a:srgbClr val="A778AE"/>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012160" y="4398353"/>
            <a:ext cx="1980220" cy="0"/>
          </a:xfrm>
          <a:prstGeom prst="line">
            <a:avLst/>
          </a:prstGeom>
          <a:ln w="98425">
            <a:solidFill>
              <a:srgbClr val="A778A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755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047719" y="106216"/>
            <a:ext cx="8013422" cy="900337"/>
          </a:xfrm>
          <a:noFill/>
        </p:spPr>
        <p:txBody>
          <a:bodyPr/>
          <a:lstStyle/>
          <a:p>
            <a:pPr eaLnBrk="1" hangingPunct="1"/>
            <a:r>
              <a:rPr lang="fr-FR" dirty="0"/>
              <a:t>Synoptique de la démarche qualité interne pour le domaine formation à l’UL</a:t>
            </a:r>
          </a:p>
        </p:txBody>
      </p:sp>
      <p:graphicFrame>
        <p:nvGraphicFramePr>
          <p:cNvPr id="3" name="Diagramme 2"/>
          <p:cNvGraphicFramePr/>
          <p:nvPr>
            <p:extLst>
              <p:ext uri="{D42A27DB-BD31-4B8C-83A1-F6EECF244321}">
                <p14:modId xmlns:p14="http://schemas.microsoft.com/office/powerpoint/2010/main" val="677462139"/>
              </p:ext>
            </p:extLst>
          </p:nvPr>
        </p:nvGraphicFramePr>
        <p:xfrm>
          <a:off x="6401633" y="1554659"/>
          <a:ext cx="2484276"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p:cNvGraphicFramePr/>
          <p:nvPr>
            <p:extLst>
              <p:ext uri="{D42A27DB-BD31-4B8C-83A1-F6EECF244321}">
                <p14:modId xmlns:p14="http://schemas.microsoft.com/office/powerpoint/2010/main" val="1798225445"/>
              </p:ext>
            </p:extLst>
          </p:nvPr>
        </p:nvGraphicFramePr>
        <p:xfrm>
          <a:off x="-595125" y="1325906"/>
          <a:ext cx="7596844"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lèche courbée vers la gauche 1"/>
          <p:cNvSpPr/>
          <p:nvPr/>
        </p:nvSpPr>
        <p:spPr>
          <a:xfrm rot="15040360">
            <a:off x="558733" y="1994906"/>
            <a:ext cx="431800" cy="360363"/>
          </a:xfrm>
          <a:prstGeom prst="curvedLef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aphicFrame>
        <p:nvGraphicFramePr>
          <p:cNvPr id="7" name="Diagramme 6"/>
          <p:cNvGraphicFramePr/>
          <p:nvPr>
            <p:extLst/>
          </p:nvPr>
        </p:nvGraphicFramePr>
        <p:xfrm>
          <a:off x="6444208" y="1556792"/>
          <a:ext cx="2867980"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Rectangle à coins arrondis 10"/>
          <p:cNvSpPr/>
          <p:nvPr/>
        </p:nvSpPr>
        <p:spPr>
          <a:xfrm>
            <a:off x="2137320" y="4432002"/>
            <a:ext cx="4306888" cy="1404156"/>
          </a:xfrm>
          <a:prstGeom prst="roundRect">
            <a:avLst/>
          </a:prstGeom>
          <a:solidFill>
            <a:srgbClr val="E7F3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vers le bas 11"/>
          <p:cNvSpPr/>
          <p:nvPr/>
        </p:nvSpPr>
        <p:spPr>
          <a:xfrm rot="665260">
            <a:off x="879920" y="3785234"/>
            <a:ext cx="379412" cy="1131790"/>
          </a:xfrm>
          <a:prstGeom prst="downArrow">
            <a:avLst/>
          </a:prstGeom>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17" name="Ellipse 16"/>
          <p:cNvSpPr/>
          <p:nvPr/>
        </p:nvSpPr>
        <p:spPr>
          <a:xfrm>
            <a:off x="38100" y="4760913"/>
            <a:ext cx="1323975" cy="792162"/>
          </a:xfrm>
          <a:prstGeom prst="ellipse">
            <a:avLst/>
          </a:prstGeom>
          <a:solidFill>
            <a:srgbClr val="FFED4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solidFill>
              </a:rPr>
              <a:t>Equipe de</a:t>
            </a:r>
          </a:p>
          <a:p>
            <a:pPr algn="ctr">
              <a:defRPr/>
            </a:pPr>
            <a:r>
              <a:rPr lang="fr-FR" sz="1400" dirty="0">
                <a:solidFill>
                  <a:schemeClr val="tx1"/>
                </a:solidFill>
              </a:rPr>
              <a:t>Direction</a:t>
            </a:r>
          </a:p>
        </p:txBody>
      </p:sp>
      <p:sp>
        <p:nvSpPr>
          <p:cNvPr id="19" name="Flèche droite rayée 18"/>
          <p:cNvSpPr/>
          <p:nvPr/>
        </p:nvSpPr>
        <p:spPr>
          <a:xfrm>
            <a:off x="1267370" y="5029994"/>
            <a:ext cx="869950" cy="482600"/>
          </a:xfrm>
          <a:prstGeom prst="stripedRightArrow">
            <a:avLst>
              <a:gd name="adj1" fmla="val 50000"/>
              <a:gd name="adj2" fmla="val 52785"/>
            </a:avLst>
          </a:prstGeom>
          <a:solidFill>
            <a:srgbClr val="FFED45"/>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0" name="Flèche droite rayée 19"/>
          <p:cNvSpPr/>
          <p:nvPr/>
        </p:nvSpPr>
        <p:spPr>
          <a:xfrm rot="16783850">
            <a:off x="115302" y="4067214"/>
            <a:ext cx="1200371" cy="468313"/>
          </a:xfrm>
          <a:prstGeom prst="stripedRightArrow">
            <a:avLst/>
          </a:prstGeom>
          <a:solidFill>
            <a:srgbClr val="FFED4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495" name="ZoneTexte 20"/>
          <p:cNvSpPr txBox="1">
            <a:spLocks noChangeArrowheads="1"/>
          </p:cNvSpPr>
          <p:nvPr/>
        </p:nvSpPr>
        <p:spPr bwMode="auto">
          <a:xfrm rot="-325029">
            <a:off x="6544201" y="3629229"/>
            <a:ext cx="25116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900" b="1" dirty="0"/>
              <a:t>Equipes pédagogiques</a:t>
            </a:r>
          </a:p>
        </p:txBody>
      </p:sp>
      <p:graphicFrame>
        <p:nvGraphicFramePr>
          <p:cNvPr id="22" name="Diagramme 21"/>
          <p:cNvGraphicFramePr/>
          <p:nvPr>
            <p:extLst>
              <p:ext uri="{D42A27DB-BD31-4B8C-83A1-F6EECF244321}">
                <p14:modId xmlns:p14="http://schemas.microsoft.com/office/powerpoint/2010/main" val="3541747977"/>
              </p:ext>
            </p:extLst>
          </p:nvPr>
        </p:nvGraphicFramePr>
        <p:xfrm>
          <a:off x="2137320" y="4432002"/>
          <a:ext cx="4306873" cy="140415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4" name="Diagramme 23"/>
          <p:cNvGraphicFramePr/>
          <p:nvPr>
            <p:extLst>
              <p:ext uri="{D42A27DB-BD31-4B8C-83A1-F6EECF244321}">
                <p14:modId xmlns:p14="http://schemas.microsoft.com/office/powerpoint/2010/main" val="1267482640"/>
              </p:ext>
            </p:extLst>
          </p:nvPr>
        </p:nvGraphicFramePr>
        <p:xfrm>
          <a:off x="2209043" y="4694991"/>
          <a:ext cx="2497687" cy="106684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0498" name="ZoneTexte 8"/>
          <p:cNvSpPr txBox="1">
            <a:spLocks noChangeArrowheads="1"/>
          </p:cNvSpPr>
          <p:nvPr/>
        </p:nvSpPr>
        <p:spPr bwMode="auto">
          <a:xfrm rot="16792071">
            <a:off x="107182" y="4162444"/>
            <a:ext cx="121766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b="1" dirty="0">
                <a:solidFill>
                  <a:srgbClr val="F4A041"/>
                </a:solidFill>
              </a:rPr>
              <a:t>Exigences</a:t>
            </a:r>
          </a:p>
        </p:txBody>
      </p:sp>
      <p:sp>
        <p:nvSpPr>
          <p:cNvPr id="20499" name="ZoneTexte 20"/>
          <p:cNvSpPr txBox="1">
            <a:spLocks noChangeArrowheads="1"/>
          </p:cNvSpPr>
          <p:nvPr/>
        </p:nvSpPr>
        <p:spPr bwMode="auto">
          <a:xfrm rot="-4788355">
            <a:off x="505968" y="4133177"/>
            <a:ext cx="1120529"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b="1" dirty="0">
                <a:solidFill>
                  <a:srgbClr val="F4A041"/>
                </a:solidFill>
              </a:rPr>
              <a:t>Preuves</a:t>
            </a:r>
          </a:p>
        </p:txBody>
      </p:sp>
      <p:sp>
        <p:nvSpPr>
          <p:cNvPr id="20500" name="ZoneTexte 9"/>
          <p:cNvSpPr txBox="1">
            <a:spLocks noChangeArrowheads="1"/>
          </p:cNvSpPr>
          <p:nvPr/>
        </p:nvSpPr>
        <p:spPr bwMode="auto">
          <a:xfrm>
            <a:off x="6518852" y="1209783"/>
            <a:ext cx="175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dirty="0"/>
              <a:t>Présidence</a:t>
            </a:r>
          </a:p>
          <a:p>
            <a:pPr eaLnBrk="1" hangingPunct="1"/>
            <a:r>
              <a:rPr lang="fr-FR" sz="1200" dirty="0" err="1"/>
              <a:t>Collégium</a:t>
            </a:r>
            <a:endParaRPr lang="fr-FR" sz="1200" dirty="0"/>
          </a:p>
          <a:p>
            <a:pPr eaLnBrk="1" hangingPunct="1"/>
            <a:r>
              <a:rPr lang="fr-FR" sz="1200" dirty="0"/>
              <a:t>Composante</a:t>
            </a:r>
          </a:p>
        </p:txBody>
      </p:sp>
      <p:sp>
        <p:nvSpPr>
          <p:cNvPr id="20501" name="ZoneTexte 22"/>
          <p:cNvSpPr txBox="1">
            <a:spLocks noChangeArrowheads="1"/>
          </p:cNvSpPr>
          <p:nvPr/>
        </p:nvSpPr>
        <p:spPr bwMode="auto">
          <a:xfrm>
            <a:off x="6444208" y="5761831"/>
            <a:ext cx="1758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a:t>Enseignant</a:t>
            </a:r>
          </a:p>
        </p:txBody>
      </p:sp>
      <p:sp>
        <p:nvSpPr>
          <p:cNvPr id="20502" name="ZoneTexte 22"/>
          <p:cNvSpPr txBox="1">
            <a:spLocks noChangeArrowheads="1"/>
          </p:cNvSpPr>
          <p:nvPr/>
        </p:nvSpPr>
        <p:spPr bwMode="auto">
          <a:xfrm>
            <a:off x="1334982" y="5132388"/>
            <a:ext cx="83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dirty="0"/>
              <a:t>Impulsion</a:t>
            </a:r>
          </a:p>
        </p:txBody>
      </p:sp>
      <p:sp>
        <p:nvSpPr>
          <p:cNvPr id="9" name="Rectangle à coins arrondis 8"/>
          <p:cNvSpPr/>
          <p:nvPr/>
        </p:nvSpPr>
        <p:spPr>
          <a:xfrm>
            <a:off x="7626846" y="1353218"/>
            <a:ext cx="864096" cy="324036"/>
          </a:xfrm>
          <a:prstGeom prst="roundRect">
            <a:avLst/>
          </a:prstGeom>
          <a:solidFill>
            <a:srgbClr val="FFED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C.O.M.</a:t>
            </a:r>
          </a:p>
        </p:txBody>
      </p:sp>
      <p:sp>
        <p:nvSpPr>
          <p:cNvPr id="23" name="Rectangle 22"/>
          <p:cNvSpPr/>
          <p:nvPr/>
        </p:nvSpPr>
        <p:spPr>
          <a:xfrm>
            <a:off x="7398327" y="6160655"/>
            <a:ext cx="1745673"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533873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8028</TotalTime>
  <Words>419</Words>
  <Application>Microsoft Office PowerPoint</Application>
  <PresentationFormat>Affichage à l'écran (4:3)</PresentationFormat>
  <Paragraphs>188</Paragraphs>
  <Slides>12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Arial Narrow</vt:lpstr>
      <vt:lpstr>Calibri</vt:lpstr>
      <vt:lpstr>Wingdings</vt:lpstr>
      <vt:lpstr>Thème Office</vt:lpstr>
      <vt:lpstr>Présentation PowerPoint</vt:lpstr>
      <vt:lpstr>Quel est l’objectif de l’E³ ? (Lanarès, 2011)</vt:lpstr>
      <vt:lpstr>Cadre institutionnel à l’UL</vt:lpstr>
      <vt:lpstr>Des ressources nécessaires à la mise en œuvre</vt:lpstr>
      <vt:lpstr>Deux modalités d’appui à la pratique d’E³ </vt:lpstr>
      <vt:lpstr>Présentation PowerPoint</vt:lpstr>
      <vt:lpstr>Les besoins pour mettre en œuvre une démarche collective</vt:lpstr>
      <vt:lpstr>Quel est l’objectif de l’E³ ? (Lanarès, 2011)</vt:lpstr>
      <vt:lpstr>Synoptique de la démarche qualité interne pour le domaine formation à l’UL</vt:lpstr>
      <vt:lpstr>D’autres possibilités de feed-back…</vt:lpstr>
      <vt:lpstr>Si vous souhaitez bénéficier du service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Philippe Vatel</cp:lastModifiedBy>
  <cp:revision>239</cp:revision>
  <cp:lastPrinted>2017-06-06T15:07:41Z</cp:lastPrinted>
  <dcterms:created xsi:type="dcterms:W3CDTF">2017-02-21T13:26:53Z</dcterms:created>
  <dcterms:modified xsi:type="dcterms:W3CDTF">2018-04-17T05:53:48Z</dcterms:modified>
</cp:coreProperties>
</file>