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9"/>
  </p:notesMasterIdLst>
  <p:handoutMasterIdLst>
    <p:handoutMasterId r:id="rId60"/>
  </p:handoutMasterIdLst>
  <p:sldIdLst>
    <p:sldId id="257" r:id="rId2"/>
    <p:sldId id="267" r:id="rId3"/>
    <p:sldId id="258" r:id="rId4"/>
    <p:sldId id="268" r:id="rId5"/>
    <p:sldId id="269" r:id="rId6"/>
    <p:sldId id="270" r:id="rId7"/>
    <p:sldId id="271" r:id="rId8"/>
    <p:sldId id="272" r:id="rId9"/>
    <p:sldId id="273" r:id="rId10"/>
    <p:sldId id="274" r:id="rId11"/>
    <p:sldId id="275" r:id="rId12"/>
    <p:sldId id="276" r:id="rId13"/>
    <p:sldId id="277" r:id="rId14"/>
    <p:sldId id="278" r:id="rId15"/>
    <p:sldId id="279" r:id="rId16"/>
    <p:sldId id="280" r:id="rId17"/>
    <p:sldId id="281" r:id="rId18"/>
    <p:sldId id="282" r:id="rId19"/>
    <p:sldId id="283" r:id="rId20"/>
    <p:sldId id="284" r:id="rId21"/>
    <p:sldId id="285" r:id="rId22"/>
    <p:sldId id="286" r:id="rId23"/>
    <p:sldId id="287" r:id="rId24"/>
    <p:sldId id="288" r:id="rId25"/>
    <p:sldId id="289" r:id="rId26"/>
    <p:sldId id="290" r:id="rId27"/>
    <p:sldId id="291" r:id="rId28"/>
    <p:sldId id="292" r:id="rId29"/>
    <p:sldId id="293" r:id="rId30"/>
    <p:sldId id="294" r:id="rId31"/>
    <p:sldId id="295" r:id="rId32"/>
    <p:sldId id="296" r:id="rId33"/>
    <p:sldId id="297" r:id="rId34"/>
    <p:sldId id="298" r:id="rId35"/>
    <p:sldId id="299" r:id="rId36"/>
    <p:sldId id="300" r:id="rId37"/>
    <p:sldId id="301" r:id="rId38"/>
    <p:sldId id="302" r:id="rId39"/>
    <p:sldId id="304" r:id="rId40"/>
    <p:sldId id="305" r:id="rId41"/>
    <p:sldId id="306" r:id="rId42"/>
    <p:sldId id="307" r:id="rId43"/>
    <p:sldId id="308" r:id="rId44"/>
    <p:sldId id="309" r:id="rId45"/>
    <p:sldId id="310" r:id="rId46"/>
    <p:sldId id="311" r:id="rId47"/>
    <p:sldId id="312" r:id="rId48"/>
    <p:sldId id="313" r:id="rId49"/>
    <p:sldId id="314" r:id="rId50"/>
    <p:sldId id="315" r:id="rId51"/>
    <p:sldId id="316" r:id="rId52"/>
    <p:sldId id="317" r:id="rId53"/>
    <p:sldId id="318" r:id="rId54"/>
    <p:sldId id="319" r:id="rId55"/>
    <p:sldId id="320" r:id="rId56"/>
    <p:sldId id="321" r:id="rId57"/>
    <p:sldId id="322" r:id="rId58"/>
  </p:sldIdLst>
  <p:sldSz cx="10668000" cy="7620000"/>
  <p:notesSz cx="6858000" cy="8915400"/>
  <p:defaultTextStyle>
    <a:defPPr>
      <a:defRPr lang="fr-CA"/>
    </a:defPPr>
    <a:lvl1pPr algn="l" rtl="0" fontAlgn="base">
      <a:spcBef>
        <a:spcPct val="0"/>
      </a:spcBef>
      <a:spcAft>
        <a:spcPct val="0"/>
      </a:spcAft>
      <a:defRPr sz="2000" kern="1200">
        <a:solidFill>
          <a:srgbClr val="171476"/>
        </a:solidFill>
        <a:latin typeface="Arial" pitchFamily="-72" charset="0"/>
        <a:ea typeface="ＭＳ Ｐゴシック" pitchFamily="-72" charset="-128"/>
        <a:cs typeface="ＭＳ Ｐゴシック" pitchFamily="-72" charset="-128"/>
      </a:defRPr>
    </a:lvl1pPr>
    <a:lvl2pPr marL="457200" algn="l" rtl="0" fontAlgn="base">
      <a:spcBef>
        <a:spcPct val="0"/>
      </a:spcBef>
      <a:spcAft>
        <a:spcPct val="0"/>
      </a:spcAft>
      <a:defRPr sz="2000" kern="1200">
        <a:solidFill>
          <a:srgbClr val="171476"/>
        </a:solidFill>
        <a:latin typeface="Arial" pitchFamily="-72" charset="0"/>
        <a:ea typeface="ＭＳ Ｐゴシック" pitchFamily="-72" charset="-128"/>
        <a:cs typeface="ＭＳ Ｐゴシック" pitchFamily="-72" charset="-128"/>
      </a:defRPr>
    </a:lvl2pPr>
    <a:lvl3pPr marL="914400" algn="l" rtl="0" fontAlgn="base">
      <a:spcBef>
        <a:spcPct val="0"/>
      </a:spcBef>
      <a:spcAft>
        <a:spcPct val="0"/>
      </a:spcAft>
      <a:defRPr sz="2000" kern="1200">
        <a:solidFill>
          <a:srgbClr val="171476"/>
        </a:solidFill>
        <a:latin typeface="Arial" pitchFamily="-72" charset="0"/>
        <a:ea typeface="ＭＳ Ｐゴシック" pitchFamily="-72" charset="-128"/>
        <a:cs typeface="ＭＳ Ｐゴシック" pitchFamily="-72" charset="-128"/>
      </a:defRPr>
    </a:lvl3pPr>
    <a:lvl4pPr marL="1371600" algn="l" rtl="0" fontAlgn="base">
      <a:spcBef>
        <a:spcPct val="0"/>
      </a:spcBef>
      <a:spcAft>
        <a:spcPct val="0"/>
      </a:spcAft>
      <a:defRPr sz="2000" kern="1200">
        <a:solidFill>
          <a:srgbClr val="171476"/>
        </a:solidFill>
        <a:latin typeface="Arial" pitchFamily="-72" charset="0"/>
        <a:ea typeface="ＭＳ Ｐゴシック" pitchFamily="-72" charset="-128"/>
        <a:cs typeface="ＭＳ Ｐゴシック" pitchFamily="-72" charset="-128"/>
      </a:defRPr>
    </a:lvl4pPr>
    <a:lvl5pPr marL="1828800" algn="l" rtl="0" fontAlgn="base">
      <a:spcBef>
        <a:spcPct val="0"/>
      </a:spcBef>
      <a:spcAft>
        <a:spcPct val="0"/>
      </a:spcAft>
      <a:defRPr sz="2000" kern="1200">
        <a:solidFill>
          <a:srgbClr val="171476"/>
        </a:solidFill>
        <a:latin typeface="Arial" pitchFamily="-72" charset="0"/>
        <a:ea typeface="ＭＳ Ｐゴシック" pitchFamily="-72" charset="-128"/>
        <a:cs typeface="ＭＳ Ｐゴシック" pitchFamily="-72" charset="-128"/>
      </a:defRPr>
    </a:lvl5pPr>
    <a:lvl6pPr marL="2286000" algn="l" defTabSz="457200" rtl="0" eaLnBrk="1" latinLnBrk="0" hangingPunct="1">
      <a:defRPr sz="2000" kern="1200">
        <a:solidFill>
          <a:srgbClr val="171476"/>
        </a:solidFill>
        <a:latin typeface="Arial" pitchFamily="-72" charset="0"/>
        <a:ea typeface="ＭＳ Ｐゴシック" pitchFamily="-72" charset="-128"/>
        <a:cs typeface="ＭＳ Ｐゴシック" pitchFamily="-72" charset="-128"/>
      </a:defRPr>
    </a:lvl6pPr>
    <a:lvl7pPr marL="2743200" algn="l" defTabSz="457200" rtl="0" eaLnBrk="1" latinLnBrk="0" hangingPunct="1">
      <a:defRPr sz="2000" kern="1200">
        <a:solidFill>
          <a:srgbClr val="171476"/>
        </a:solidFill>
        <a:latin typeface="Arial" pitchFamily="-72" charset="0"/>
        <a:ea typeface="ＭＳ Ｐゴシック" pitchFamily="-72" charset="-128"/>
        <a:cs typeface="ＭＳ Ｐゴシック" pitchFamily="-72" charset="-128"/>
      </a:defRPr>
    </a:lvl7pPr>
    <a:lvl8pPr marL="3200400" algn="l" defTabSz="457200" rtl="0" eaLnBrk="1" latinLnBrk="0" hangingPunct="1">
      <a:defRPr sz="2000" kern="1200">
        <a:solidFill>
          <a:srgbClr val="171476"/>
        </a:solidFill>
        <a:latin typeface="Arial" pitchFamily="-72" charset="0"/>
        <a:ea typeface="ＭＳ Ｐゴシック" pitchFamily="-72" charset="-128"/>
        <a:cs typeface="ＭＳ Ｐゴシック" pitchFamily="-72" charset="-128"/>
      </a:defRPr>
    </a:lvl8pPr>
    <a:lvl9pPr marL="3657600" algn="l" defTabSz="457200" rtl="0" eaLnBrk="1" latinLnBrk="0" hangingPunct="1">
      <a:defRPr sz="2000" kern="1200">
        <a:solidFill>
          <a:srgbClr val="171476"/>
        </a:solidFill>
        <a:latin typeface="Arial" pitchFamily="-72" charset="0"/>
        <a:ea typeface="ＭＳ Ｐゴシック" pitchFamily="-72" charset="-128"/>
        <a:cs typeface="ＭＳ Ｐゴシック" pitchFamily="-72" charset="-128"/>
      </a:defRPr>
    </a:lvl9pPr>
  </p:defaultTextStyle>
  <p:extLst>
    <p:ext uri="{EFAFB233-063F-42B5-8137-9DF3F51BA10A}">
      <p15:sldGuideLst xmlns:p15="http://schemas.microsoft.com/office/powerpoint/2012/main" xmlns="">
        <p15:guide id="1" orient="horz" pos="2400">
          <p15:clr>
            <a:srgbClr val="A4A3A4"/>
          </p15:clr>
        </p15:guide>
        <p15:guide id="2" pos="33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clrMode="bw"/>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00"/>
    <a:srgbClr val="CCECFF"/>
    <a:srgbClr val="A50021"/>
    <a:srgbClr val="171476"/>
    <a:srgbClr val="5E4B26"/>
    <a:srgbClr val="4A2E0B"/>
    <a:srgbClr val="6695DE"/>
    <a:srgbClr val="0F49A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805" autoAdjust="0"/>
    <p:restoredTop sz="96271"/>
  </p:normalViewPr>
  <p:slideViewPr>
    <p:cSldViewPr>
      <p:cViewPr varScale="1">
        <p:scale>
          <a:sx n="101" d="100"/>
          <a:sy n="101" d="100"/>
        </p:scale>
        <p:origin x="-1308" y="-90"/>
      </p:cViewPr>
      <p:guideLst>
        <p:guide orient="horz" pos="2400"/>
        <p:guide pos="3360"/>
      </p:guideLst>
    </p:cSldViewPr>
  </p:slideViewPr>
  <p:outlineViewPr>
    <p:cViewPr>
      <p:scale>
        <a:sx n="33" d="100"/>
        <a:sy n="33" d="100"/>
      </p:scale>
      <p:origin x="328" y="0"/>
    </p:cViewPr>
  </p:outlineViewPr>
  <p:notesTextViewPr>
    <p:cViewPr>
      <p:scale>
        <a:sx n="100" d="100"/>
        <a:sy n="100" d="100"/>
      </p:scale>
      <p:origin x="0" y="0"/>
    </p:cViewPr>
  </p:notesTextViewPr>
  <p:sorterViewPr>
    <p:cViewPr>
      <p:scale>
        <a:sx n="100" d="100"/>
        <a:sy n="100" d="100"/>
      </p:scale>
      <p:origin x="0" y="372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4_5">
  <dgm:title val=""/>
  <dgm:desc val=""/>
  <dgm:catLst>
    <dgm:cat type="accent4" pri="11500"/>
  </dgm:catLst>
  <dgm:styleLbl name="node0">
    <dgm:fillClrLst meth="cycle">
      <a:schemeClr val="accent4">
        <a:alpha val="80000"/>
      </a:schemeClr>
    </dgm:fillClrLst>
    <dgm:linClrLst meth="repeat">
      <a:schemeClr val="lt1"/>
    </dgm:linClrLst>
    <dgm:effectClrLst/>
    <dgm:txLinClrLst/>
    <dgm:txFillClrLst/>
    <dgm:txEffectClrLst/>
  </dgm:styleLbl>
  <dgm:styleLbl name="node1">
    <dgm:fillClrLst>
      <a:schemeClr val="accent4">
        <a:alpha val="90000"/>
      </a:schemeClr>
      <a:schemeClr val="accent4">
        <a:alpha val="50000"/>
      </a:schemeClr>
    </dgm:fillClrLst>
    <dgm:linClrLst meth="repeat">
      <a:schemeClr val="lt1"/>
    </dgm:linClrLst>
    <dgm:effectClrLst/>
    <dgm:txLinClrLst/>
    <dgm:txFillClrLst/>
    <dgm:txEffectClrLst/>
  </dgm:styleLbl>
  <dgm:styleLbl name="alignNode1">
    <dgm:fillClrLst>
      <a:schemeClr val="accent4">
        <a:alpha val="90000"/>
      </a:schemeClr>
      <a:schemeClr val="accent4">
        <a:alpha val="50000"/>
      </a:schemeClr>
    </dgm:fillClrLst>
    <dgm:linClrLst>
      <a:schemeClr val="accent4">
        <a:alpha val="90000"/>
      </a:schemeClr>
      <a:schemeClr val="accent4">
        <a:alpha val="50000"/>
      </a:schemeClr>
    </dgm:linClrLst>
    <dgm:effectClrLst/>
    <dgm:txLinClrLst/>
    <dgm:txFillClrLst/>
    <dgm:txEffectClrLst/>
  </dgm:styleLbl>
  <dgm:styleLbl name="lnNode1">
    <dgm:fillClrLst>
      <a:schemeClr val="accent4">
        <a:shade val="90000"/>
      </a:schemeClr>
      <a:schemeClr val="accent4">
        <a:alpha val="50000"/>
        <a:tint val="50000"/>
      </a:schemeClr>
    </dgm:fillClrLst>
    <dgm:linClrLst meth="repeat">
      <a:schemeClr val="lt1"/>
    </dgm:linClrLst>
    <dgm:effectClrLst/>
    <dgm:txLinClrLst/>
    <dgm:txFillClrLst/>
    <dgm:txEffectClrLst/>
  </dgm:styleLbl>
  <dgm:styleLbl name="vennNode1">
    <dgm:fillClrLst>
      <a:schemeClr val="accent4">
        <a:shade val="80000"/>
        <a:alpha val="50000"/>
      </a:schemeClr>
      <a:schemeClr val="accent4">
        <a:alpha val="80000"/>
      </a:schemeClr>
    </dgm:fillClrLst>
    <dgm:linClrLst meth="repeat">
      <a:schemeClr val="lt1"/>
    </dgm:linClrLst>
    <dgm:effectClrLst/>
    <dgm:txLinClrLst/>
    <dgm:txFillClrLst/>
    <dgm:txEffectClrLst/>
  </dgm:styleLbl>
  <dgm:styleLbl name="node2">
    <dgm:fillClrLst>
      <a:schemeClr val="accent4">
        <a:alpha val="70000"/>
      </a:schemeClr>
    </dgm:fillClrLst>
    <dgm:linClrLst meth="repeat">
      <a:schemeClr val="lt1"/>
    </dgm:linClrLst>
    <dgm:effectClrLst/>
    <dgm:txLinClrLst/>
    <dgm:txFillClrLst/>
    <dgm:txEffectClrLst/>
  </dgm:styleLbl>
  <dgm:styleLbl name="node3">
    <dgm:fillClrLst>
      <a:schemeClr val="accent4">
        <a:alpha val="50000"/>
      </a:schemeClr>
    </dgm:fillClrLst>
    <dgm:linClrLst meth="repeat">
      <a:schemeClr val="lt1"/>
    </dgm:linClrLst>
    <dgm:effectClrLst/>
    <dgm:txLinClrLst/>
    <dgm:txFillClrLst/>
    <dgm:txEffectClrLst/>
  </dgm:styleLbl>
  <dgm:styleLbl name="node4">
    <dgm:fillClrLst>
      <a:schemeClr val="accent4">
        <a:alpha val="30000"/>
      </a:schemeClr>
    </dgm:fillClrLst>
    <dgm:linClrLst meth="repeat">
      <a:schemeClr val="lt1"/>
    </dgm:linClrLst>
    <dgm:effectClrLst/>
    <dgm:txLinClrLst/>
    <dgm:txFillClrLst/>
    <dgm:txEffectClrLst/>
  </dgm:styleLbl>
  <dgm:styleLbl name="fgImgPlace1">
    <dgm:fillClrLst>
      <a:schemeClr val="accent4">
        <a:tint val="50000"/>
        <a:alpha val="90000"/>
      </a:schemeClr>
      <a:schemeClr val="accent4">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fg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bg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sibTrans1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alpha val="90000"/>
      </a:schemeClr>
    </dgm:fillClrLst>
    <dgm:linClrLst meth="repeat">
      <a:schemeClr val="lt1"/>
    </dgm:linClrLst>
    <dgm:effectClrLst/>
    <dgm:txLinClrLst/>
    <dgm:txFillClrLst/>
    <dgm:txEffectClrLst/>
  </dgm:styleLbl>
  <dgm:styleLbl name="asst1">
    <dgm:fillClrLst meth="repeat">
      <a:schemeClr val="accent4">
        <a:alpha val="90000"/>
      </a:schemeClr>
    </dgm:fillClrLst>
    <dgm:linClrLst meth="repeat">
      <a:schemeClr val="lt1"/>
    </dgm:linClrLst>
    <dgm:effectClrLst/>
    <dgm:txLinClrLst/>
    <dgm:txFillClrLst/>
    <dgm:txEffectClrLst/>
  </dgm:styleLbl>
  <dgm:styleLbl name="asst2">
    <dgm:fillClrLst>
      <a:schemeClr val="accent4">
        <a:alpha val="90000"/>
      </a:schemeClr>
    </dgm:fillClrLst>
    <dgm:linClrLst meth="repeat">
      <a:schemeClr val="lt1"/>
    </dgm:linClrLst>
    <dgm:effectClrLst/>
    <dgm:txLinClrLst/>
    <dgm:txFillClrLst/>
    <dgm:txEffectClrLst/>
  </dgm:styleLbl>
  <dgm:styleLbl name="asst3">
    <dgm:fillClrLst>
      <a:schemeClr val="accent4">
        <a:alpha val="70000"/>
      </a:schemeClr>
    </dgm:fillClrLst>
    <dgm:linClrLst meth="repeat">
      <a:schemeClr val="lt1"/>
    </dgm:linClrLst>
    <dgm:effectClrLst/>
    <dgm:txLinClrLst/>
    <dgm:txFillClrLst/>
    <dgm:txEffectClrLst/>
  </dgm:styleLbl>
  <dgm:styleLbl name="asst4">
    <dgm:fillClrLst>
      <a:schemeClr val="accent4">
        <a:alpha val="50000"/>
      </a:schemeClr>
    </dgm:fillClrLst>
    <dgm:linClrLst meth="repeat">
      <a:schemeClr val="lt1"/>
    </dgm:linClrLst>
    <dgm:effectClrLst/>
    <dgm:txLinClrLst/>
    <dgm:txFillClrLst/>
    <dgm:txEffectClrLst/>
  </dgm:styleLbl>
  <dgm:styleLbl name="parChTrans2D1">
    <dgm:fillClrLst meth="repeat">
      <a:schemeClr val="accent4">
        <a:shade val="80000"/>
      </a:schemeClr>
    </dgm:fillClrLst>
    <dgm:linClrLst meth="repeat">
      <a:schemeClr val="accent4">
        <a:shade val="80000"/>
      </a:schemeClr>
    </dgm:linClrLst>
    <dgm:effectClrLst/>
    <dgm:txLinClrLst/>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dk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4">
        <a:tint val="90000"/>
      </a:schemeClr>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4">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4">
        <a:alpha val="90000"/>
      </a:schemeClr>
      <a:schemeClr val="accent4">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a:schemeClr val="accent4">
        <a:alpha val="90000"/>
        <a:tint val="40000"/>
      </a:schemeClr>
      <a:schemeClr val="accent4">
        <a:alpha val="5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50000"/>
      </a:schemeClr>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E8BF826-1FB8-4F4C-A27D-DCBC29516BDE}" type="doc">
      <dgm:prSet loTypeId="urn:microsoft.com/office/officeart/2005/8/layout/venn1" loCatId="relationship" qsTypeId="urn:microsoft.com/office/officeart/2005/8/quickstyle/simple4" qsCatId="simple" csTypeId="urn:microsoft.com/office/officeart/2005/8/colors/accent4_5" csCatId="accent4" phldr="1"/>
      <dgm:spPr/>
      <dgm:t>
        <a:bodyPr/>
        <a:lstStyle/>
        <a:p>
          <a:endParaRPr lang="fr-FR"/>
        </a:p>
      </dgm:t>
    </dgm:pt>
    <dgm:pt modelId="{756E15CE-8C39-A740-A339-6EA8DF8E114C}">
      <dgm:prSet phldrT="[Texte]"/>
      <dgm:spPr/>
      <dgm:t>
        <a:bodyPr/>
        <a:lstStyle/>
        <a:p>
          <a:r>
            <a:rPr lang="fr-FR" b="1" dirty="0" smtClean="0">
              <a:solidFill>
                <a:srgbClr val="171476"/>
              </a:solidFill>
              <a:latin typeface="+mj-lt"/>
            </a:rPr>
            <a:t>Expliciter</a:t>
          </a:r>
          <a:endParaRPr lang="fr-FR" b="1" dirty="0">
            <a:solidFill>
              <a:srgbClr val="171476"/>
            </a:solidFill>
            <a:latin typeface="+mj-lt"/>
          </a:endParaRPr>
        </a:p>
      </dgm:t>
    </dgm:pt>
    <dgm:pt modelId="{478B09F3-F00D-114A-8C0A-818C06521C26}" type="parTrans" cxnId="{2F682E6A-C65E-B542-B74E-85282900ABC2}">
      <dgm:prSet/>
      <dgm:spPr/>
      <dgm:t>
        <a:bodyPr/>
        <a:lstStyle/>
        <a:p>
          <a:endParaRPr lang="fr-FR"/>
        </a:p>
      </dgm:t>
    </dgm:pt>
    <dgm:pt modelId="{682BB7E3-5F8F-AF4A-B73A-6CC693DDD05E}" type="sibTrans" cxnId="{2F682E6A-C65E-B542-B74E-85282900ABC2}">
      <dgm:prSet/>
      <dgm:spPr/>
      <dgm:t>
        <a:bodyPr/>
        <a:lstStyle/>
        <a:p>
          <a:endParaRPr lang="fr-FR"/>
        </a:p>
      </dgm:t>
    </dgm:pt>
    <dgm:pt modelId="{4995F4AB-84F1-254B-A49A-67A35E9F6CA2}">
      <dgm:prSet phldrT="[Texte]"/>
      <dgm:spPr/>
      <dgm:t>
        <a:bodyPr/>
        <a:lstStyle/>
        <a:p>
          <a:r>
            <a:rPr lang="fr-FR" b="1" smtClean="0">
              <a:solidFill>
                <a:srgbClr val="171476"/>
              </a:solidFill>
              <a:latin typeface="+mj-lt"/>
            </a:rPr>
            <a:t>Construire</a:t>
          </a:r>
          <a:endParaRPr lang="fr-FR" b="1" dirty="0">
            <a:solidFill>
              <a:srgbClr val="171476"/>
            </a:solidFill>
            <a:latin typeface="+mj-lt"/>
          </a:endParaRPr>
        </a:p>
      </dgm:t>
    </dgm:pt>
    <dgm:pt modelId="{460B9EE7-1B03-EF4C-AD94-5E186649AE48}" type="parTrans" cxnId="{3711AD99-3984-124D-A47D-418E5205955D}">
      <dgm:prSet/>
      <dgm:spPr/>
      <dgm:t>
        <a:bodyPr/>
        <a:lstStyle/>
        <a:p>
          <a:endParaRPr lang="fr-FR"/>
        </a:p>
      </dgm:t>
    </dgm:pt>
    <dgm:pt modelId="{FD291E9D-615F-AB4B-92F8-EDBD4DB4C654}" type="sibTrans" cxnId="{3711AD99-3984-124D-A47D-418E5205955D}">
      <dgm:prSet/>
      <dgm:spPr/>
      <dgm:t>
        <a:bodyPr/>
        <a:lstStyle/>
        <a:p>
          <a:endParaRPr lang="fr-FR"/>
        </a:p>
      </dgm:t>
    </dgm:pt>
    <dgm:pt modelId="{A331471A-9280-F145-94B2-018EB0720876}">
      <dgm:prSet phldrT="[Texte]"/>
      <dgm:spPr/>
      <dgm:t>
        <a:bodyPr/>
        <a:lstStyle/>
        <a:p>
          <a:r>
            <a:rPr lang="fr-FR" b="1" dirty="0" smtClean="0">
              <a:solidFill>
                <a:srgbClr val="171476"/>
              </a:solidFill>
              <a:latin typeface="+mj-lt"/>
            </a:rPr>
            <a:t>Déterminer</a:t>
          </a:r>
          <a:endParaRPr lang="fr-FR" b="1" dirty="0">
            <a:solidFill>
              <a:srgbClr val="171476"/>
            </a:solidFill>
            <a:latin typeface="+mj-lt"/>
          </a:endParaRPr>
        </a:p>
      </dgm:t>
    </dgm:pt>
    <dgm:pt modelId="{74889D11-C099-4543-BC1D-CEC6F427BA56}" type="parTrans" cxnId="{30F57FEE-FEA6-0146-8EC1-0ACC215CD262}">
      <dgm:prSet/>
      <dgm:spPr/>
      <dgm:t>
        <a:bodyPr/>
        <a:lstStyle/>
        <a:p>
          <a:endParaRPr lang="fr-FR"/>
        </a:p>
      </dgm:t>
    </dgm:pt>
    <dgm:pt modelId="{2779A17C-36BD-144E-90EF-6572D43E4A3B}" type="sibTrans" cxnId="{30F57FEE-FEA6-0146-8EC1-0ACC215CD262}">
      <dgm:prSet/>
      <dgm:spPr/>
      <dgm:t>
        <a:bodyPr/>
        <a:lstStyle/>
        <a:p>
          <a:endParaRPr lang="fr-FR"/>
        </a:p>
      </dgm:t>
    </dgm:pt>
    <dgm:pt modelId="{0F265E81-8899-0F47-974C-19A6465F5520}">
      <dgm:prSet phldrT="[Texte]"/>
      <dgm:spPr/>
      <dgm:t>
        <a:bodyPr/>
        <a:lstStyle/>
        <a:p>
          <a:r>
            <a:rPr lang="fr-FR" b="1" dirty="0" smtClean="0">
              <a:solidFill>
                <a:srgbClr val="171476"/>
              </a:solidFill>
              <a:latin typeface="+mj-lt"/>
            </a:rPr>
            <a:t>Établir</a:t>
          </a:r>
          <a:endParaRPr lang="fr-FR" b="1" dirty="0">
            <a:solidFill>
              <a:srgbClr val="171476"/>
            </a:solidFill>
            <a:latin typeface="+mj-lt"/>
          </a:endParaRPr>
        </a:p>
      </dgm:t>
    </dgm:pt>
    <dgm:pt modelId="{829302C1-5E2C-E94E-BE42-EEE671CCA4BF}" type="parTrans" cxnId="{2FF82477-E098-5D4C-AA6E-1A4673F65D16}">
      <dgm:prSet/>
      <dgm:spPr/>
      <dgm:t>
        <a:bodyPr/>
        <a:lstStyle/>
        <a:p>
          <a:endParaRPr lang="fr-FR"/>
        </a:p>
      </dgm:t>
    </dgm:pt>
    <dgm:pt modelId="{F812210C-29B9-8041-B0C4-50BA77BC3CF9}" type="sibTrans" cxnId="{2FF82477-E098-5D4C-AA6E-1A4673F65D16}">
      <dgm:prSet/>
      <dgm:spPr/>
      <dgm:t>
        <a:bodyPr/>
        <a:lstStyle/>
        <a:p>
          <a:endParaRPr lang="fr-FR"/>
        </a:p>
      </dgm:t>
    </dgm:pt>
    <dgm:pt modelId="{FF0BDE18-DB5A-EB41-BCD4-C45AEFB66878}">
      <dgm:prSet phldrT="[Texte]"/>
      <dgm:spPr/>
      <dgm:t>
        <a:bodyPr/>
        <a:lstStyle/>
        <a:p>
          <a:r>
            <a:rPr lang="fr-FR" b="1" smtClean="0">
              <a:solidFill>
                <a:srgbClr val="171476"/>
              </a:solidFill>
              <a:latin typeface="+mj-lt"/>
            </a:rPr>
            <a:t>Cartographier</a:t>
          </a:r>
          <a:endParaRPr lang="fr-FR" b="1" dirty="0">
            <a:solidFill>
              <a:srgbClr val="171476"/>
            </a:solidFill>
            <a:latin typeface="+mj-lt"/>
          </a:endParaRPr>
        </a:p>
      </dgm:t>
    </dgm:pt>
    <dgm:pt modelId="{3CA26B10-6190-2C46-9F62-7143E43CED86}" type="parTrans" cxnId="{F34AB71A-D826-7444-85FD-0359D5FB3258}">
      <dgm:prSet/>
      <dgm:spPr/>
      <dgm:t>
        <a:bodyPr/>
        <a:lstStyle/>
        <a:p>
          <a:endParaRPr lang="fr-FR"/>
        </a:p>
      </dgm:t>
    </dgm:pt>
    <dgm:pt modelId="{58971A16-AE9F-D94A-B733-F052D83CD5BE}" type="sibTrans" cxnId="{F34AB71A-D826-7444-85FD-0359D5FB3258}">
      <dgm:prSet/>
      <dgm:spPr/>
      <dgm:t>
        <a:bodyPr/>
        <a:lstStyle/>
        <a:p>
          <a:endParaRPr lang="fr-FR"/>
        </a:p>
      </dgm:t>
    </dgm:pt>
    <dgm:pt modelId="{B5D4925A-0BF1-8042-9E2F-14E2F70E08FD}">
      <dgm:prSet phldrT="[Texte]"/>
      <dgm:spPr/>
      <dgm:t>
        <a:bodyPr/>
        <a:lstStyle/>
        <a:p>
          <a:r>
            <a:rPr lang="fr-FR" b="1" dirty="0" smtClean="0">
              <a:solidFill>
                <a:srgbClr val="171476"/>
              </a:solidFill>
              <a:latin typeface="+mj-lt"/>
            </a:rPr>
            <a:t>Circonscrire</a:t>
          </a:r>
          <a:endParaRPr lang="fr-FR" b="1" dirty="0">
            <a:solidFill>
              <a:srgbClr val="171476"/>
            </a:solidFill>
            <a:latin typeface="+mj-lt"/>
          </a:endParaRPr>
        </a:p>
      </dgm:t>
    </dgm:pt>
    <dgm:pt modelId="{8296AC7B-CF08-8841-81A8-382CA7B70D8A}" type="parTrans" cxnId="{B6028242-492E-7048-A8EC-20D19FBD5CF8}">
      <dgm:prSet/>
      <dgm:spPr/>
      <dgm:t>
        <a:bodyPr/>
        <a:lstStyle/>
        <a:p>
          <a:endParaRPr lang="fr-FR"/>
        </a:p>
      </dgm:t>
    </dgm:pt>
    <dgm:pt modelId="{0DABF593-DE95-484E-9677-EF9A8A1AFFC5}" type="sibTrans" cxnId="{B6028242-492E-7048-A8EC-20D19FBD5CF8}">
      <dgm:prSet/>
      <dgm:spPr/>
      <dgm:t>
        <a:bodyPr/>
        <a:lstStyle/>
        <a:p>
          <a:endParaRPr lang="fr-FR"/>
        </a:p>
      </dgm:t>
    </dgm:pt>
    <dgm:pt modelId="{B4B06B5B-FDF1-BB4E-862B-57D317ED3167}">
      <dgm:prSet phldrT="[Texte]"/>
      <dgm:spPr/>
      <dgm:t>
        <a:bodyPr/>
        <a:lstStyle/>
        <a:p>
          <a:endParaRPr lang="fr-FR" dirty="0"/>
        </a:p>
      </dgm:t>
    </dgm:pt>
    <dgm:pt modelId="{9915A8A7-59C6-EA48-95ED-5D112B832239}" type="parTrans" cxnId="{EBC262ED-B809-9944-ACFF-EFC45ED2672F}">
      <dgm:prSet/>
      <dgm:spPr/>
      <dgm:t>
        <a:bodyPr/>
        <a:lstStyle/>
        <a:p>
          <a:endParaRPr lang="fr-FR"/>
        </a:p>
      </dgm:t>
    </dgm:pt>
    <dgm:pt modelId="{D182B889-CA69-734D-BAE4-053BDA5306A5}" type="sibTrans" cxnId="{EBC262ED-B809-9944-ACFF-EFC45ED2672F}">
      <dgm:prSet/>
      <dgm:spPr/>
      <dgm:t>
        <a:bodyPr/>
        <a:lstStyle/>
        <a:p>
          <a:endParaRPr lang="fr-FR"/>
        </a:p>
      </dgm:t>
    </dgm:pt>
    <dgm:pt modelId="{FB979E52-62F5-6743-B39D-2B0B8F9B024B}">
      <dgm:prSet phldrT="[Texte]"/>
      <dgm:spPr/>
      <dgm:t>
        <a:bodyPr/>
        <a:lstStyle/>
        <a:p>
          <a:r>
            <a:rPr lang="fr-FR" b="1" smtClean="0">
              <a:solidFill>
                <a:srgbClr val="171476"/>
              </a:solidFill>
              <a:latin typeface="+mj-lt"/>
            </a:rPr>
            <a:t>Configurer</a:t>
          </a:r>
          <a:endParaRPr lang="fr-FR" b="1" dirty="0">
            <a:solidFill>
              <a:srgbClr val="171476"/>
            </a:solidFill>
            <a:latin typeface="+mj-lt"/>
          </a:endParaRPr>
        </a:p>
      </dgm:t>
    </dgm:pt>
    <dgm:pt modelId="{E7EB2B94-F71C-C64F-ABAF-FD4C90AEEE6A}" type="parTrans" cxnId="{11CA31A2-E4EA-5B40-990E-F6FB75580280}">
      <dgm:prSet/>
      <dgm:spPr/>
      <dgm:t>
        <a:bodyPr/>
        <a:lstStyle/>
        <a:p>
          <a:endParaRPr lang="fr-FR"/>
        </a:p>
      </dgm:t>
    </dgm:pt>
    <dgm:pt modelId="{8C93571B-9DC1-AD46-9C5B-BD52095886DF}" type="sibTrans" cxnId="{11CA31A2-E4EA-5B40-990E-F6FB75580280}">
      <dgm:prSet/>
      <dgm:spPr/>
      <dgm:t>
        <a:bodyPr/>
        <a:lstStyle/>
        <a:p>
          <a:endParaRPr lang="fr-FR"/>
        </a:p>
      </dgm:t>
    </dgm:pt>
    <dgm:pt modelId="{87C426B3-B2B4-4044-B573-395BC5831DA7}">
      <dgm:prSet/>
      <dgm:spPr/>
      <dgm:t>
        <a:bodyPr/>
        <a:lstStyle/>
        <a:p>
          <a:endParaRPr lang="fr-FR" dirty="0"/>
        </a:p>
      </dgm:t>
    </dgm:pt>
    <dgm:pt modelId="{68240243-7E94-374F-8BA2-77236B1B0A36}" type="parTrans" cxnId="{225E7904-53D8-B54E-8F66-B7C808226FE1}">
      <dgm:prSet/>
      <dgm:spPr/>
      <dgm:t>
        <a:bodyPr/>
        <a:lstStyle/>
        <a:p>
          <a:endParaRPr lang="fr-FR"/>
        </a:p>
      </dgm:t>
    </dgm:pt>
    <dgm:pt modelId="{BB8F84CF-892B-7E46-9342-562AB04FA611}" type="sibTrans" cxnId="{225E7904-53D8-B54E-8F66-B7C808226FE1}">
      <dgm:prSet/>
      <dgm:spPr/>
      <dgm:t>
        <a:bodyPr/>
        <a:lstStyle/>
        <a:p>
          <a:endParaRPr lang="fr-FR"/>
        </a:p>
      </dgm:t>
    </dgm:pt>
    <dgm:pt modelId="{57690C13-D883-EE48-86DF-EC6B64234888}">
      <dgm:prSet/>
      <dgm:spPr/>
      <dgm:t>
        <a:bodyPr/>
        <a:lstStyle/>
        <a:p>
          <a:r>
            <a:rPr lang="fr-FR" b="1" dirty="0" smtClean="0">
              <a:solidFill>
                <a:srgbClr val="171476"/>
              </a:solidFill>
              <a:latin typeface="+mj-lt"/>
            </a:rPr>
            <a:t>tout ce qui est relatif à l’évaluation des apprentissages</a:t>
          </a:r>
          <a:endParaRPr lang="fr-FR" b="1" dirty="0">
            <a:solidFill>
              <a:srgbClr val="171476"/>
            </a:solidFill>
            <a:latin typeface="+mj-lt"/>
          </a:endParaRPr>
        </a:p>
      </dgm:t>
    </dgm:pt>
    <dgm:pt modelId="{573EEB7B-9B97-0246-AC7D-E386836B4FB5}" type="parTrans" cxnId="{13E46C51-0FB6-B34B-9155-68D0489ECD72}">
      <dgm:prSet/>
      <dgm:spPr/>
      <dgm:t>
        <a:bodyPr/>
        <a:lstStyle/>
        <a:p>
          <a:endParaRPr lang="fr-FR"/>
        </a:p>
      </dgm:t>
    </dgm:pt>
    <dgm:pt modelId="{7BABDF81-B350-5349-8ABD-158168E329C0}" type="sibTrans" cxnId="{13E46C51-0FB6-B34B-9155-68D0489ECD72}">
      <dgm:prSet/>
      <dgm:spPr/>
      <dgm:t>
        <a:bodyPr/>
        <a:lstStyle/>
        <a:p>
          <a:endParaRPr lang="fr-FR"/>
        </a:p>
      </dgm:t>
    </dgm:pt>
    <dgm:pt modelId="{A8A01130-3648-7348-905B-F3790D5464E9}">
      <dgm:prSet/>
      <dgm:spPr/>
      <dgm:t>
        <a:bodyPr/>
        <a:lstStyle/>
        <a:p>
          <a:r>
            <a:rPr lang="fr-FR" b="1" dirty="0" smtClean="0">
              <a:solidFill>
                <a:srgbClr val="171476"/>
              </a:solidFill>
              <a:latin typeface="+mj-lt"/>
            </a:rPr>
            <a:t>les unités d’apprentissage sur l’ensemble du parcours de formation</a:t>
          </a:r>
          <a:endParaRPr lang="fr-FR" b="1" dirty="0">
            <a:solidFill>
              <a:srgbClr val="171476"/>
            </a:solidFill>
            <a:latin typeface="+mj-lt"/>
          </a:endParaRPr>
        </a:p>
      </dgm:t>
    </dgm:pt>
    <dgm:pt modelId="{C8B511EF-BAC5-974B-8FCC-BBD41B0B9F20}" type="parTrans" cxnId="{1F31B13D-8128-2E4E-943C-DDDF7AA3702F}">
      <dgm:prSet/>
      <dgm:spPr/>
      <dgm:t>
        <a:bodyPr/>
        <a:lstStyle/>
        <a:p>
          <a:endParaRPr lang="fr-FR"/>
        </a:p>
      </dgm:t>
    </dgm:pt>
    <dgm:pt modelId="{248486CD-8558-624F-9C54-828779A9D36A}" type="sibTrans" cxnId="{1F31B13D-8128-2E4E-943C-DDDF7AA3702F}">
      <dgm:prSet/>
      <dgm:spPr/>
      <dgm:t>
        <a:bodyPr/>
        <a:lstStyle/>
        <a:p>
          <a:endParaRPr lang="fr-FR"/>
        </a:p>
      </dgm:t>
    </dgm:pt>
    <dgm:pt modelId="{FA23FC13-232B-BA4D-98D4-4A2F8E131644}">
      <dgm:prSet/>
      <dgm:spPr/>
      <dgm:t>
        <a:bodyPr/>
        <a:lstStyle/>
        <a:p>
          <a:r>
            <a:rPr lang="fr-FR" b="1" dirty="0" smtClean="0">
              <a:solidFill>
                <a:srgbClr val="171476"/>
              </a:solidFill>
              <a:latin typeface="+mj-lt"/>
            </a:rPr>
            <a:t>les apprentissages indispensables aux développements attendus</a:t>
          </a:r>
          <a:endParaRPr lang="fr-FR" b="1" dirty="0">
            <a:solidFill>
              <a:srgbClr val="171476"/>
            </a:solidFill>
            <a:latin typeface="+mj-lt"/>
          </a:endParaRPr>
        </a:p>
      </dgm:t>
    </dgm:pt>
    <dgm:pt modelId="{992BF79C-D80B-F046-AD19-E42CD1100E89}" type="parTrans" cxnId="{91FD91D2-60A8-CB49-A6BA-6A841930BFC3}">
      <dgm:prSet/>
      <dgm:spPr/>
      <dgm:t>
        <a:bodyPr/>
        <a:lstStyle/>
        <a:p>
          <a:endParaRPr lang="fr-FR"/>
        </a:p>
      </dgm:t>
    </dgm:pt>
    <dgm:pt modelId="{BFF3099E-DA62-AE4C-852E-75A89DE28BCF}" type="sibTrans" cxnId="{91FD91D2-60A8-CB49-A6BA-6A841930BFC3}">
      <dgm:prSet/>
      <dgm:spPr/>
      <dgm:t>
        <a:bodyPr/>
        <a:lstStyle/>
        <a:p>
          <a:endParaRPr lang="fr-FR"/>
        </a:p>
      </dgm:t>
    </dgm:pt>
    <dgm:pt modelId="{6032ACF0-2E04-3E45-AEB4-D90190FABFF5}">
      <dgm:prSet/>
      <dgm:spPr/>
      <dgm:t>
        <a:bodyPr/>
        <a:lstStyle/>
        <a:p>
          <a:r>
            <a:rPr lang="fr-FR" b="1" dirty="0" smtClean="0">
              <a:solidFill>
                <a:srgbClr val="171476"/>
              </a:solidFill>
              <a:latin typeface="+mj-lt"/>
            </a:rPr>
            <a:t>l’évolution de la formation sur l’ensemble du programme</a:t>
          </a:r>
          <a:endParaRPr lang="fr-FR" b="1" dirty="0">
            <a:solidFill>
              <a:srgbClr val="171476"/>
            </a:solidFill>
            <a:latin typeface="+mj-lt"/>
          </a:endParaRPr>
        </a:p>
      </dgm:t>
    </dgm:pt>
    <dgm:pt modelId="{A9C3C1D4-2293-1742-B01B-87BA66523E74}" type="parTrans" cxnId="{74AF5B0C-8405-6341-ABE2-71F278E161F1}">
      <dgm:prSet/>
      <dgm:spPr/>
      <dgm:t>
        <a:bodyPr/>
        <a:lstStyle/>
        <a:p>
          <a:endParaRPr lang="fr-FR"/>
        </a:p>
      </dgm:t>
    </dgm:pt>
    <dgm:pt modelId="{E062B72D-7FD5-064B-8D44-FBA5B80A6E85}" type="sibTrans" cxnId="{74AF5B0C-8405-6341-ABE2-71F278E161F1}">
      <dgm:prSet/>
      <dgm:spPr/>
      <dgm:t>
        <a:bodyPr/>
        <a:lstStyle/>
        <a:p>
          <a:endParaRPr lang="fr-FR"/>
        </a:p>
      </dgm:t>
    </dgm:pt>
    <dgm:pt modelId="{D49E551C-90DD-064F-B811-4AECE3FCA78B}">
      <dgm:prSet/>
      <dgm:spPr/>
      <dgm:t>
        <a:bodyPr/>
        <a:lstStyle/>
        <a:p>
          <a:r>
            <a:rPr lang="fr-FR" b="1" dirty="0" smtClean="0">
              <a:solidFill>
                <a:srgbClr val="171476"/>
              </a:solidFill>
              <a:latin typeface="+mj-lt"/>
            </a:rPr>
            <a:t>les niveaux de développement attendus au terme de la formation</a:t>
          </a:r>
          <a:endParaRPr lang="fr-FR" b="1" dirty="0">
            <a:solidFill>
              <a:srgbClr val="171476"/>
            </a:solidFill>
            <a:latin typeface="+mj-lt"/>
          </a:endParaRPr>
        </a:p>
      </dgm:t>
    </dgm:pt>
    <dgm:pt modelId="{52D1E354-1D1B-0741-8800-ECEEA80F0CD8}" type="parTrans" cxnId="{CD7A0FDA-B026-D043-B942-283DE523C859}">
      <dgm:prSet/>
      <dgm:spPr/>
      <dgm:t>
        <a:bodyPr/>
        <a:lstStyle/>
        <a:p>
          <a:endParaRPr lang="fr-FR"/>
        </a:p>
      </dgm:t>
    </dgm:pt>
    <dgm:pt modelId="{5B14DB68-B75A-BA49-BC0E-A05CF415A555}" type="sibTrans" cxnId="{CD7A0FDA-B026-D043-B942-283DE523C859}">
      <dgm:prSet/>
      <dgm:spPr/>
      <dgm:t>
        <a:bodyPr/>
        <a:lstStyle/>
        <a:p>
          <a:endParaRPr lang="fr-FR"/>
        </a:p>
      </dgm:t>
    </dgm:pt>
    <dgm:pt modelId="{02BBA2C8-29A8-CE4B-9B9A-90FA2EF09BAE}">
      <dgm:prSet/>
      <dgm:spPr/>
      <dgm:t>
        <a:bodyPr/>
        <a:lstStyle/>
        <a:p>
          <a:r>
            <a:rPr lang="fr-FR" b="1" dirty="0" smtClean="0">
              <a:solidFill>
                <a:srgbClr val="171476"/>
              </a:solidFill>
              <a:latin typeface="+mj-lt"/>
            </a:rPr>
            <a:t>une conception partagée du parcours de formation</a:t>
          </a:r>
          <a:endParaRPr lang="fr-FR" b="1" dirty="0">
            <a:solidFill>
              <a:srgbClr val="171476"/>
            </a:solidFill>
            <a:latin typeface="+mj-lt"/>
          </a:endParaRPr>
        </a:p>
      </dgm:t>
    </dgm:pt>
    <dgm:pt modelId="{DF1E7892-633C-1745-97D5-AD29D1A1D47F}" type="parTrans" cxnId="{05E18168-7776-3542-B60F-DABD20187D30}">
      <dgm:prSet/>
      <dgm:spPr/>
      <dgm:t>
        <a:bodyPr/>
        <a:lstStyle/>
        <a:p>
          <a:endParaRPr lang="fr-FR"/>
        </a:p>
      </dgm:t>
    </dgm:pt>
    <dgm:pt modelId="{13F26328-07E0-DE46-A831-303D2E385907}" type="sibTrans" cxnId="{05E18168-7776-3542-B60F-DABD20187D30}">
      <dgm:prSet/>
      <dgm:spPr/>
      <dgm:t>
        <a:bodyPr/>
        <a:lstStyle/>
        <a:p>
          <a:endParaRPr lang="fr-FR"/>
        </a:p>
      </dgm:t>
    </dgm:pt>
    <dgm:pt modelId="{CE38F26E-2CCA-8A40-90AB-A9D54A6B1137}">
      <dgm:prSet/>
      <dgm:spPr/>
      <dgm:t>
        <a:bodyPr/>
        <a:lstStyle/>
        <a:p>
          <a:r>
            <a:rPr lang="fr-FR" b="1" dirty="0" smtClean="0">
              <a:solidFill>
                <a:srgbClr val="171476"/>
              </a:solidFill>
              <a:latin typeface="+mj-lt"/>
            </a:rPr>
            <a:t>le périmètre de la formation</a:t>
          </a:r>
          <a:endParaRPr lang="fr-FR" b="1" dirty="0">
            <a:solidFill>
              <a:srgbClr val="171476"/>
            </a:solidFill>
            <a:latin typeface="+mj-lt"/>
          </a:endParaRPr>
        </a:p>
      </dgm:t>
    </dgm:pt>
    <dgm:pt modelId="{C900A97E-30B0-E945-A13F-88BB87C2AD1F}" type="parTrans" cxnId="{11C87A52-41A0-A943-BAF2-74CA884C151D}">
      <dgm:prSet/>
      <dgm:spPr/>
      <dgm:t>
        <a:bodyPr/>
        <a:lstStyle/>
        <a:p>
          <a:endParaRPr lang="fr-FR"/>
        </a:p>
      </dgm:t>
    </dgm:pt>
    <dgm:pt modelId="{882E2BD4-1E38-334C-A9C9-2C13A28C88C4}" type="sibTrans" cxnId="{11C87A52-41A0-A943-BAF2-74CA884C151D}">
      <dgm:prSet/>
      <dgm:spPr/>
      <dgm:t>
        <a:bodyPr/>
        <a:lstStyle/>
        <a:p>
          <a:endParaRPr lang="fr-FR"/>
        </a:p>
      </dgm:t>
    </dgm:pt>
    <dgm:pt modelId="{318F6180-AAE9-5749-BE06-49BCC2F558B7}" type="pres">
      <dgm:prSet presAssocID="{CE8BF826-1FB8-4F4C-A27D-DCBC29516BDE}" presName="compositeShape" presStyleCnt="0">
        <dgm:presLayoutVars>
          <dgm:chMax val="7"/>
          <dgm:dir/>
          <dgm:resizeHandles val="exact"/>
        </dgm:presLayoutVars>
      </dgm:prSet>
      <dgm:spPr/>
      <dgm:t>
        <a:bodyPr/>
        <a:lstStyle/>
        <a:p>
          <a:endParaRPr lang="fr-FR"/>
        </a:p>
      </dgm:t>
    </dgm:pt>
    <dgm:pt modelId="{04DD7D5F-B7D3-4E47-8CC3-0CAB88A35E4B}" type="pres">
      <dgm:prSet presAssocID="{756E15CE-8C39-A740-A339-6EA8DF8E114C}" presName="circ1" presStyleLbl="vennNode1" presStyleIdx="0" presStyleCnt="7"/>
      <dgm:spPr/>
      <dgm:t>
        <a:bodyPr/>
        <a:lstStyle/>
        <a:p>
          <a:endParaRPr lang="fr-FR"/>
        </a:p>
      </dgm:t>
    </dgm:pt>
    <dgm:pt modelId="{D51A4A13-E37F-624A-B8F3-C0A354FC1F85}" type="pres">
      <dgm:prSet presAssocID="{756E15CE-8C39-A740-A339-6EA8DF8E114C}" presName="circ1Tx" presStyleLbl="revTx" presStyleIdx="0" presStyleCnt="0" custScaleX="86053" custLinFactNeighborX="52354">
        <dgm:presLayoutVars>
          <dgm:chMax val="0"/>
          <dgm:chPref val="0"/>
          <dgm:bulletEnabled val="1"/>
        </dgm:presLayoutVars>
      </dgm:prSet>
      <dgm:spPr/>
      <dgm:t>
        <a:bodyPr/>
        <a:lstStyle/>
        <a:p>
          <a:endParaRPr lang="fr-FR"/>
        </a:p>
      </dgm:t>
    </dgm:pt>
    <dgm:pt modelId="{2F22402F-8F98-594D-93C7-03B7EC5A0C08}" type="pres">
      <dgm:prSet presAssocID="{4995F4AB-84F1-254B-A49A-67A35E9F6CA2}" presName="circ2" presStyleLbl="vennNode1" presStyleIdx="1" presStyleCnt="7"/>
      <dgm:spPr/>
      <dgm:t>
        <a:bodyPr/>
        <a:lstStyle/>
        <a:p>
          <a:endParaRPr lang="fr-FR"/>
        </a:p>
      </dgm:t>
    </dgm:pt>
    <dgm:pt modelId="{1A6BD89E-6268-4046-9D45-A9C778B0C9A5}" type="pres">
      <dgm:prSet presAssocID="{4995F4AB-84F1-254B-A49A-67A35E9F6CA2}" presName="circ2Tx" presStyleLbl="revTx" presStyleIdx="0" presStyleCnt="0" custLinFactNeighborY="23154">
        <dgm:presLayoutVars>
          <dgm:chMax val="0"/>
          <dgm:chPref val="0"/>
          <dgm:bulletEnabled val="1"/>
        </dgm:presLayoutVars>
      </dgm:prSet>
      <dgm:spPr/>
      <dgm:t>
        <a:bodyPr/>
        <a:lstStyle/>
        <a:p>
          <a:endParaRPr lang="fr-FR"/>
        </a:p>
      </dgm:t>
    </dgm:pt>
    <dgm:pt modelId="{22274E6D-4D3C-0841-A2E2-5B33FB5FA2CC}" type="pres">
      <dgm:prSet presAssocID="{A331471A-9280-F145-94B2-018EB0720876}" presName="circ3" presStyleLbl="vennNode1" presStyleIdx="2" presStyleCnt="7"/>
      <dgm:spPr/>
      <dgm:t>
        <a:bodyPr/>
        <a:lstStyle/>
        <a:p>
          <a:endParaRPr lang="fr-FR"/>
        </a:p>
      </dgm:t>
    </dgm:pt>
    <dgm:pt modelId="{3F217671-17CA-3841-8A9C-7D6D06908434}" type="pres">
      <dgm:prSet presAssocID="{A331471A-9280-F145-94B2-018EB0720876}" presName="circ3Tx" presStyleLbl="revTx" presStyleIdx="0" presStyleCnt="0" custScaleX="117503" custLinFactNeighborX="9995" custLinFactNeighborY="21675">
        <dgm:presLayoutVars>
          <dgm:chMax val="0"/>
          <dgm:chPref val="0"/>
          <dgm:bulletEnabled val="1"/>
        </dgm:presLayoutVars>
      </dgm:prSet>
      <dgm:spPr/>
      <dgm:t>
        <a:bodyPr/>
        <a:lstStyle/>
        <a:p>
          <a:endParaRPr lang="fr-FR"/>
        </a:p>
      </dgm:t>
    </dgm:pt>
    <dgm:pt modelId="{8B9A2D14-3681-2145-88AC-15B274CC30B5}" type="pres">
      <dgm:prSet presAssocID="{0F265E81-8899-0F47-974C-19A6465F5520}" presName="circ4" presStyleLbl="vennNode1" presStyleIdx="3" presStyleCnt="7"/>
      <dgm:spPr/>
      <dgm:t>
        <a:bodyPr/>
        <a:lstStyle/>
        <a:p>
          <a:endParaRPr lang="fr-FR"/>
        </a:p>
      </dgm:t>
    </dgm:pt>
    <dgm:pt modelId="{65A67E65-0504-5743-999A-E44332FFDCF2}" type="pres">
      <dgm:prSet presAssocID="{0F265E81-8899-0F47-974C-19A6465F5520}" presName="circ4Tx" presStyleLbl="revTx" presStyleIdx="0" presStyleCnt="0" custScaleX="144067" custLinFactNeighborX="6920">
        <dgm:presLayoutVars>
          <dgm:chMax val="0"/>
          <dgm:chPref val="0"/>
          <dgm:bulletEnabled val="1"/>
        </dgm:presLayoutVars>
      </dgm:prSet>
      <dgm:spPr/>
      <dgm:t>
        <a:bodyPr/>
        <a:lstStyle/>
        <a:p>
          <a:endParaRPr lang="fr-FR"/>
        </a:p>
      </dgm:t>
    </dgm:pt>
    <dgm:pt modelId="{738F64FD-D6E7-434B-94D0-6871D6DE4A1A}" type="pres">
      <dgm:prSet presAssocID="{FF0BDE18-DB5A-EB41-BCD4-C45AEFB66878}" presName="circ5" presStyleLbl="vennNode1" presStyleIdx="4" presStyleCnt="7"/>
      <dgm:spPr/>
      <dgm:t>
        <a:bodyPr/>
        <a:lstStyle/>
        <a:p>
          <a:endParaRPr lang="fr-FR"/>
        </a:p>
      </dgm:t>
    </dgm:pt>
    <dgm:pt modelId="{6A6E5D1F-1FB1-834D-A1D7-927782A646A3}" type="pres">
      <dgm:prSet presAssocID="{FF0BDE18-DB5A-EB41-BCD4-C45AEFB66878}" presName="circ5Tx" presStyleLbl="revTx" presStyleIdx="0" presStyleCnt="0" custScaleX="135873" custLinFactNeighborX="19821">
        <dgm:presLayoutVars>
          <dgm:chMax val="0"/>
          <dgm:chPref val="0"/>
          <dgm:bulletEnabled val="1"/>
        </dgm:presLayoutVars>
      </dgm:prSet>
      <dgm:spPr/>
      <dgm:t>
        <a:bodyPr/>
        <a:lstStyle/>
        <a:p>
          <a:endParaRPr lang="fr-FR"/>
        </a:p>
      </dgm:t>
    </dgm:pt>
    <dgm:pt modelId="{CE53C5C5-71A7-B049-A980-C07BBBB2BD37}" type="pres">
      <dgm:prSet presAssocID="{FB979E52-62F5-6743-B39D-2B0B8F9B024B}" presName="circ6" presStyleLbl="vennNode1" presStyleIdx="5" presStyleCnt="7"/>
      <dgm:spPr/>
      <dgm:t>
        <a:bodyPr/>
        <a:lstStyle/>
        <a:p>
          <a:endParaRPr lang="fr-FR"/>
        </a:p>
      </dgm:t>
    </dgm:pt>
    <dgm:pt modelId="{87B5B0B7-A769-5B47-B484-E0B94B24DD3F}" type="pres">
      <dgm:prSet presAssocID="{FB979E52-62F5-6743-B39D-2B0B8F9B024B}" presName="circ6Tx" presStyleLbl="revTx" presStyleIdx="0" presStyleCnt="0" custScaleX="124164" custLinFactNeighborY="14025">
        <dgm:presLayoutVars>
          <dgm:chMax val="0"/>
          <dgm:chPref val="0"/>
          <dgm:bulletEnabled val="1"/>
        </dgm:presLayoutVars>
      </dgm:prSet>
      <dgm:spPr/>
      <dgm:t>
        <a:bodyPr/>
        <a:lstStyle/>
        <a:p>
          <a:endParaRPr lang="fr-FR"/>
        </a:p>
      </dgm:t>
    </dgm:pt>
    <dgm:pt modelId="{D5B28878-4A9E-D346-A3BC-F125ED1A8712}" type="pres">
      <dgm:prSet presAssocID="{B5D4925A-0BF1-8042-9E2F-14E2F70E08FD}" presName="circ7" presStyleLbl="vennNode1" presStyleIdx="6" presStyleCnt="7"/>
      <dgm:spPr/>
      <dgm:t>
        <a:bodyPr/>
        <a:lstStyle/>
        <a:p>
          <a:endParaRPr lang="fr-FR"/>
        </a:p>
      </dgm:t>
    </dgm:pt>
    <dgm:pt modelId="{F1C6BFFB-2692-454E-B64D-61E522BDD907}" type="pres">
      <dgm:prSet presAssocID="{B5D4925A-0BF1-8042-9E2F-14E2F70E08FD}" presName="circ7Tx" presStyleLbl="revTx" presStyleIdx="0" presStyleCnt="0" custScaleX="128274" custLinFactNeighborX="-848" custLinFactNeighborY="19464">
        <dgm:presLayoutVars>
          <dgm:chMax val="0"/>
          <dgm:chPref val="0"/>
          <dgm:bulletEnabled val="1"/>
        </dgm:presLayoutVars>
      </dgm:prSet>
      <dgm:spPr/>
      <dgm:t>
        <a:bodyPr/>
        <a:lstStyle/>
        <a:p>
          <a:endParaRPr lang="fr-FR"/>
        </a:p>
      </dgm:t>
    </dgm:pt>
  </dgm:ptLst>
  <dgm:cxnLst>
    <dgm:cxn modelId="{E2853A94-F984-C04D-9562-CE053D0BBFAD}" type="presOf" srcId="{756E15CE-8C39-A740-A339-6EA8DF8E114C}" destId="{D51A4A13-E37F-624A-B8F3-C0A354FC1F85}" srcOrd="0" destOrd="0" presId="urn:microsoft.com/office/officeart/2005/8/layout/venn1"/>
    <dgm:cxn modelId="{11CA31A2-E4EA-5B40-990E-F6FB75580280}" srcId="{CE8BF826-1FB8-4F4C-A27D-DCBC29516BDE}" destId="{FB979E52-62F5-6743-B39D-2B0B8F9B024B}" srcOrd="5" destOrd="0" parTransId="{E7EB2B94-F71C-C64F-ABAF-FD4C90AEEE6A}" sibTransId="{8C93571B-9DC1-AD46-9C5B-BD52095886DF}"/>
    <dgm:cxn modelId="{A6C50CBB-2AD6-074E-89DB-552B713A3105}" type="presOf" srcId="{FF0BDE18-DB5A-EB41-BCD4-C45AEFB66878}" destId="{6A6E5D1F-1FB1-834D-A1D7-927782A646A3}" srcOrd="0" destOrd="0" presId="urn:microsoft.com/office/officeart/2005/8/layout/venn1"/>
    <dgm:cxn modelId="{2F682E6A-C65E-B542-B74E-85282900ABC2}" srcId="{CE8BF826-1FB8-4F4C-A27D-DCBC29516BDE}" destId="{756E15CE-8C39-A740-A339-6EA8DF8E114C}" srcOrd="0" destOrd="0" parTransId="{478B09F3-F00D-114A-8C0A-818C06521C26}" sibTransId="{682BB7E3-5F8F-AF4A-B73A-6CC693DDD05E}"/>
    <dgm:cxn modelId="{EBC262ED-B809-9944-ACFF-EFC45ED2672F}" srcId="{CE8BF826-1FB8-4F4C-A27D-DCBC29516BDE}" destId="{B4B06B5B-FDF1-BB4E-862B-57D317ED3167}" srcOrd="7" destOrd="0" parTransId="{9915A8A7-59C6-EA48-95ED-5D112B832239}" sibTransId="{D182B889-CA69-734D-BAE4-053BDA5306A5}"/>
    <dgm:cxn modelId="{398ABC25-BADD-1640-84F1-A097DC0E5B32}" type="presOf" srcId="{A8A01130-3648-7348-905B-F3790D5464E9}" destId="{87B5B0B7-A769-5B47-B484-E0B94B24DD3F}" srcOrd="0" destOrd="1" presId="urn:microsoft.com/office/officeart/2005/8/layout/venn1"/>
    <dgm:cxn modelId="{0BF8528A-1ADE-F043-83AD-4352683D9864}" type="presOf" srcId="{57690C13-D883-EE48-86DF-EC6B64234888}" destId="{F1C6BFFB-2692-454E-B64D-61E522BDD907}" srcOrd="0" destOrd="1" presId="urn:microsoft.com/office/officeart/2005/8/layout/venn1"/>
    <dgm:cxn modelId="{05E18168-7776-3542-B60F-DABD20187D30}" srcId="{4995F4AB-84F1-254B-A49A-67A35E9F6CA2}" destId="{02BBA2C8-29A8-CE4B-9B9A-90FA2EF09BAE}" srcOrd="0" destOrd="0" parTransId="{DF1E7892-633C-1745-97D5-AD29D1A1D47F}" sibTransId="{13F26328-07E0-DE46-A831-303D2E385907}"/>
    <dgm:cxn modelId="{2FF82477-E098-5D4C-AA6E-1A4673F65D16}" srcId="{CE8BF826-1FB8-4F4C-A27D-DCBC29516BDE}" destId="{0F265E81-8899-0F47-974C-19A6465F5520}" srcOrd="3" destOrd="0" parTransId="{829302C1-5E2C-E94E-BE42-EEE671CCA4BF}" sibTransId="{F812210C-29B9-8041-B0C4-50BA77BC3CF9}"/>
    <dgm:cxn modelId="{DE556497-68F6-2C44-8187-1330B39B7B6B}" type="presOf" srcId="{A331471A-9280-F145-94B2-018EB0720876}" destId="{3F217671-17CA-3841-8A9C-7D6D06908434}" srcOrd="0" destOrd="0" presId="urn:microsoft.com/office/officeart/2005/8/layout/venn1"/>
    <dgm:cxn modelId="{4D3D7D7F-9FD0-F047-ADF4-D2CD4D08F340}" type="presOf" srcId="{CE8BF826-1FB8-4F4C-A27D-DCBC29516BDE}" destId="{318F6180-AAE9-5749-BE06-49BCC2F558B7}" srcOrd="0" destOrd="0" presId="urn:microsoft.com/office/officeart/2005/8/layout/venn1"/>
    <dgm:cxn modelId="{30F57FEE-FEA6-0146-8EC1-0ACC215CD262}" srcId="{CE8BF826-1FB8-4F4C-A27D-DCBC29516BDE}" destId="{A331471A-9280-F145-94B2-018EB0720876}" srcOrd="2" destOrd="0" parTransId="{74889D11-C099-4543-BC1D-CEC6F427BA56}" sibTransId="{2779A17C-36BD-144E-90EF-6572D43E4A3B}"/>
    <dgm:cxn modelId="{0758D7F2-510A-8548-A4C6-50C896DA9A3B}" type="presOf" srcId="{FA23FC13-232B-BA4D-98D4-4A2F8E131644}" destId="{6A6E5D1F-1FB1-834D-A1D7-927782A646A3}" srcOrd="0" destOrd="1" presId="urn:microsoft.com/office/officeart/2005/8/layout/venn1"/>
    <dgm:cxn modelId="{13E46C51-0FB6-B34B-9155-68D0489ECD72}" srcId="{B5D4925A-0BF1-8042-9E2F-14E2F70E08FD}" destId="{57690C13-D883-EE48-86DF-EC6B64234888}" srcOrd="0" destOrd="0" parTransId="{573EEB7B-9B97-0246-AC7D-E386836B4FB5}" sibTransId="{7BABDF81-B350-5349-8ABD-158168E329C0}"/>
    <dgm:cxn modelId="{624C949B-0967-A244-A193-F9215C80FA55}" type="presOf" srcId="{D49E551C-90DD-064F-B811-4AECE3FCA78B}" destId="{3F217671-17CA-3841-8A9C-7D6D06908434}" srcOrd="0" destOrd="1" presId="urn:microsoft.com/office/officeart/2005/8/layout/venn1"/>
    <dgm:cxn modelId="{23548412-6293-8348-B9AB-CD17D99E280E}" type="presOf" srcId="{6032ACF0-2E04-3E45-AEB4-D90190FABFF5}" destId="{65A67E65-0504-5743-999A-E44332FFDCF2}" srcOrd="0" destOrd="1" presId="urn:microsoft.com/office/officeart/2005/8/layout/venn1"/>
    <dgm:cxn modelId="{CD7A0FDA-B026-D043-B942-283DE523C859}" srcId="{A331471A-9280-F145-94B2-018EB0720876}" destId="{D49E551C-90DD-064F-B811-4AECE3FCA78B}" srcOrd="0" destOrd="0" parTransId="{52D1E354-1D1B-0741-8800-ECEEA80F0CD8}" sibTransId="{5B14DB68-B75A-BA49-BC0E-A05CF415A555}"/>
    <dgm:cxn modelId="{563BA5CE-1C07-354D-86AE-2961A41089CF}" type="presOf" srcId="{B5D4925A-0BF1-8042-9E2F-14E2F70E08FD}" destId="{F1C6BFFB-2692-454E-B64D-61E522BDD907}" srcOrd="0" destOrd="0" presId="urn:microsoft.com/office/officeart/2005/8/layout/venn1"/>
    <dgm:cxn modelId="{11C87A52-41A0-A943-BAF2-74CA884C151D}" srcId="{756E15CE-8C39-A740-A339-6EA8DF8E114C}" destId="{CE38F26E-2CCA-8A40-90AB-A9D54A6B1137}" srcOrd="0" destOrd="0" parTransId="{C900A97E-30B0-E945-A13F-88BB87C2AD1F}" sibTransId="{882E2BD4-1E38-334C-A9C9-2C13A28C88C4}"/>
    <dgm:cxn modelId="{91FD91D2-60A8-CB49-A6BA-6A841930BFC3}" srcId="{FF0BDE18-DB5A-EB41-BCD4-C45AEFB66878}" destId="{FA23FC13-232B-BA4D-98D4-4A2F8E131644}" srcOrd="0" destOrd="0" parTransId="{992BF79C-D80B-F046-AD19-E42CD1100E89}" sibTransId="{BFF3099E-DA62-AE4C-852E-75A89DE28BCF}"/>
    <dgm:cxn modelId="{E5926491-1650-F14E-BF1E-3982130636A2}" type="presOf" srcId="{0F265E81-8899-0F47-974C-19A6465F5520}" destId="{65A67E65-0504-5743-999A-E44332FFDCF2}" srcOrd="0" destOrd="0" presId="urn:microsoft.com/office/officeart/2005/8/layout/venn1"/>
    <dgm:cxn modelId="{48CCA829-A7A8-924D-A467-095C5A9AB6A3}" type="presOf" srcId="{FB979E52-62F5-6743-B39D-2B0B8F9B024B}" destId="{87B5B0B7-A769-5B47-B484-E0B94B24DD3F}" srcOrd="0" destOrd="0" presId="urn:microsoft.com/office/officeart/2005/8/layout/venn1"/>
    <dgm:cxn modelId="{74AF5B0C-8405-6341-ABE2-71F278E161F1}" srcId="{0F265E81-8899-0F47-974C-19A6465F5520}" destId="{6032ACF0-2E04-3E45-AEB4-D90190FABFF5}" srcOrd="0" destOrd="0" parTransId="{A9C3C1D4-2293-1742-B01B-87BA66523E74}" sibTransId="{E062B72D-7FD5-064B-8D44-FBA5B80A6E85}"/>
    <dgm:cxn modelId="{F34AB71A-D826-7444-85FD-0359D5FB3258}" srcId="{CE8BF826-1FB8-4F4C-A27D-DCBC29516BDE}" destId="{FF0BDE18-DB5A-EB41-BCD4-C45AEFB66878}" srcOrd="4" destOrd="0" parTransId="{3CA26B10-6190-2C46-9F62-7143E43CED86}" sibTransId="{58971A16-AE9F-D94A-B733-F052D83CD5BE}"/>
    <dgm:cxn modelId="{F8B82FD6-FC36-C045-A6A5-669AC2614C68}" type="presOf" srcId="{4995F4AB-84F1-254B-A49A-67A35E9F6CA2}" destId="{1A6BD89E-6268-4046-9D45-A9C778B0C9A5}" srcOrd="0" destOrd="0" presId="urn:microsoft.com/office/officeart/2005/8/layout/venn1"/>
    <dgm:cxn modelId="{B6028242-492E-7048-A8EC-20D19FBD5CF8}" srcId="{CE8BF826-1FB8-4F4C-A27D-DCBC29516BDE}" destId="{B5D4925A-0BF1-8042-9E2F-14E2F70E08FD}" srcOrd="6" destOrd="0" parTransId="{8296AC7B-CF08-8841-81A8-382CA7B70D8A}" sibTransId="{0DABF593-DE95-484E-9677-EF9A8A1AFFC5}"/>
    <dgm:cxn modelId="{3711AD99-3984-124D-A47D-418E5205955D}" srcId="{CE8BF826-1FB8-4F4C-A27D-DCBC29516BDE}" destId="{4995F4AB-84F1-254B-A49A-67A35E9F6CA2}" srcOrd="1" destOrd="0" parTransId="{460B9EE7-1B03-EF4C-AD94-5E186649AE48}" sibTransId="{FD291E9D-615F-AB4B-92F8-EDBD4DB4C654}"/>
    <dgm:cxn modelId="{225E7904-53D8-B54E-8F66-B7C808226FE1}" srcId="{B4B06B5B-FDF1-BB4E-862B-57D317ED3167}" destId="{87C426B3-B2B4-4044-B573-395BC5831DA7}" srcOrd="0" destOrd="0" parTransId="{68240243-7E94-374F-8BA2-77236B1B0A36}" sibTransId="{BB8F84CF-892B-7E46-9342-562AB04FA611}"/>
    <dgm:cxn modelId="{5425863B-CD7D-4C47-B4B5-A54E48EEABFE}" type="presOf" srcId="{02BBA2C8-29A8-CE4B-9B9A-90FA2EF09BAE}" destId="{1A6BD89E-6268-4046-9D45-A9C778B0C9A5}" srcOrd="0" destOrd="1" presId="urn:microsoft.com/office/officeart/2005/8/layout/venn1"/>
    <dgm:cxn modelId="{1F31B13D-8128-2E4E-943C-DDDF7AA3702F}" srcId="{FB979E52-62F5-6743-B39D-2B0B8F9B024B}" destId="{A8A01130-3648-7348-905B-F3790D5464E9}" srcOrd="0" destOrd="0" parTransId="{C8B511EF-BAC5-974B-8FCC-BBD41B0B9F20}" sibTransId="{248486CD-8558-624F-9C54-828779A9D36A}"/>
    <dgm:cxn modelId="{D2E34302-AD2A-9243-ABA0-60C694C93ED3}" type="presOf" srcId="{CE38F26E-2CCA-8A40-90AB-A9D54A6B1137}" destId="{D51A4A13-E37F-624A-B8F3-C0A354FC1F85}" srcOrd="0" destOrd="1" presId="urn:microsoft.com/office/officeart/2005/8/layout/venn1"/>
    <dgm:cxn modelId="{58D01F38-D869-B346-B62C-8DD851022501}" type="presParOf" srcId="{318F6180-AAE9-5749-BE06-49BCC2F558B7}" destId="{04DD7D5F-B7D3-4E47-8CC3-0CAB88A35E4B}" srcOrd="0" destOrd="0" presId="urn:microsoft.com/office/officeart/2005/8/layout/venn1"/>
    <dgm:cxn modelId="{592538FF-D026-A44F-A565-B806EA6C97EA}" type="presParOf" srcId="{318F6180-AAE9-5749-BE06-49BCC2F558B7}" destId="{D51A4A13-E37F-624A-B8F3-C0A354FC1F85}" srcOrd="1" destOrd="0" presId="urn:microsoft.com/office/officeart/2005/8/layout/venn1"/>
    <dgm:cxn modelId="{86F262B6-634A-5042-BB2E-4D2A66D5F8D4}" type="presParOf" srcId="{318F6180-AAE9-5749-BE06-49BCC2F558B7}" destId="{2F22402F-8F98-594D-93C7-03B7EC5A0C08}" srcOrd="2" destOrd="0" presId="urn:microsoft.com/office/officeart/2005/8/layout/venn1"/>
    <dgm:cxn modelId="{38BB553E-EDF1-034F-BC4C-5F78939634CC}" type="presParOf" srcId="{318F6180-AAE9-5749-BE06-49BCC2F558B7}" destId="{1A6BD89E-6268-4046-9D45-A9C778B0C9A5}" srcOrd="3" destOrd="0" presId="urn:microsoft.com/office/officeart/2005/8/layout/venn1"/>
    <dgm:cxn modelId="{F74B42B1-5C09-9E4D-98B4-53C2C6E07A0C}" type="presParOf" srcId="{318F6180-AAE9-5749-BE06-49BCC2F558B7}" destId="{22274E6D-4D3C-0841-A2E2-5B33FB5FA2CC}" srcOrd="4" destOrd="0" presId="urn:microsoft.com/office/officeart/2005/8/layout/venn1"/>
    <dgm:cxn modelId="{581D09F8-C970-2C44-845C-FF5383D4562E}" type="presParOf" srcId="{318F6180-AAE9-5749-BE06-49BCC2F558B7}" destId="{3F217671-17CA-3841-8A9C-7D6D06908434}" srcOrd="5" destOrd="0" presId="urn:microsoft.com/office/officeart/2005/8/layout/venn1"/>
    <dgm:cxn modelId="{6E031616-CBA8-464A-92E7-357178A0C788}" type="presParOf" srcId="{318F6180-AAE9-5749-BE06-49BCC2F558B7}" destId="{8B9A2D14-3681-2145-88AC-15B274CC30B5}" srcOrd="6" destOrd="0" presId="urn:microsoft.com/office/officeart/2005/8/layout/venn1"/>
    <dgm:cxn modelId="{7A96A8B5-09CE-9B40-8A87-3AF35E622399}" type="presParOf" srcId="{318F6180-AAE9-5749-BE06-49BCC2F558B7}" destId="{65A67E65-0504-5743-999A-E44332FFDCF2}" srcOrd="7" destOrd="0" presId="urn:microsoft.com/office/officeart/2005/8/layout/venn1"/>
    <dgm:cxn modelId="{F96D237B-D0F4-814C-95D3-C28782FDE2A1}" type="presParOf" srcId="{318F6180-AAE9-5749-BE06-49BCC2F558B7}" destId="{738F64FD-D6E7-434B-94D0-6871D6DE4A1A}" srcOrd="8" destOrd="0" presId="urn:microsoft.com/office/officeart/2005/8/layout/venn1"/>
    <dgm:cxn modelId="{10F153E0-DE11-3C44-A84F-4E130DAA562D}" type="presParOf" srcId="{318F6180-AAE9-5749-BE06-49BCC2F558B7}" destId="{6A6E5D1F-1FB1-834D-A1D7-927782A646A3}" srcOrd="9" destOrd="0" presId="urn:microsoft.com/office/officeart/2005/8/layout/venn1"/>
    <dgm:cxn modelId="{5DDB05F8-C52F-5048-A20A-85C50FD1EE9C}" type="presParOf" srcId="{318F6180-AAE9-5749-BE06-49BCC2F558B7}" destId="{CE53C5C5-71A7-B049-A980-C07BBBB2BD37}" srcOrd="10" destOrd="0" presId="urn:microsoft.com/office/officeart/2005/8/layout/venn1"/>
    <dgm:cxn modelId="{9062D99F-0C13-BB46-B090-EC4098667D57}" type="presParOf" srcId="{318F6180-AAE9-5749-BE06-49BCC2F558B7}" destId="{87B5B0B7-A769-5B47-B484-E0B94B24DD3F}" srcOrd="11" destOrd="0" presId="urn:microsoft.com/office/officeart/2005/8/layout/venn1"/>
    <dgm:cxn modelId="{72675D40-7A88-EE44-BB02-8D637D3C0F72}" type="presParOf" srcId="{318F6180-AAE9-5749-BE06-49BCC2F558B7}" destId="{D5B28878-4A9E-D346-A3BC-F125ED1A8712}" srcOrd="12" destOrd="0" presId="urn:microsoft.com/office/officeart/2005/8/layout/venn1"/>
    <dgm:cxn modelId="{1700D4D3-C4AC-354B-BEA0-15A0F90E5890}" type="presParOf" srcId="{318F6180-AAE9-5749-BE06-49BCC2F558B7}" destId="{F1C6BFFB-2692-454E-B64D-61E522BDD907}" srcOrd="13"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4258" name="Rectangle 2"/>
          <p:cNvSpPr>
            <a:spLocks noGrp="1" noChangeArrowheads="1"/>
          </p:cNvSpPr>
          <p:nvPr>
            <p:ph type="hdr" sz="quarter"/>
          </p:nvPr>
        </p:nvSpPr>
        <p:spPr bwMode="auto">
          <a:xfrm>
            <a:off x="0" y="0"/>
            <a:ext cx="2971800" cy="4460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200">
                <a:solidFill>
                  <a:schemeClr val="tx1"/>
                </a:solidFill>
                <a:latin typeface="Times" pitchFamily="-111" charset="0"/>
                <a:ea typeface="+mn-ea"/>
                <a:cs typeface="+mn-cs"/>
              </a:defRPr>
            </a:lvl1pPr>
          </a:lstStyle>
          <a:p>
            <a:pPr>
              <a:defRPr/>
            </a:pPr>
            <a:endParaRPr lang="fr-FR"/>
          </a:p>
        </p:txBody>
      </p:sp>
      <p:sp>
        <p:nvSpPr>
          <p:cNvPr id="224259" name="Rectangle 3"/>
          <p:cNvSpPr>
            <a:spLocks noGrp="1" noChangeArrowheads="1"/>
          </p:cNvSpPr>
          <p:nvPr>
            <p:ph type="dt" sz="quarter" idx="1"/>
          </p:nvPr>
        </p:nvSpPr>
        <p:spPr bwMode="auto">
          <a:xfrm>
            <a:off x="3886200" y="0"/>
            <a:ext cx="2971800" cy="4460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solidFill>
                  <a:schemeClr val="tx1"/>
                </a:solidFill>
                <a:latin typeface="Times" pitchFamily="-111" charset="0"/>
                <a:ea typeface="+mn-ea"/>
                <a:cs typeface="+mn-cs"/>
              </a:defRPr>
            </a:lvl1pPr>
          </a:lstStyle>
          <a:p>
            <a:pPr>
              <a:defRPr/>
            </a:pPr>
            <a:endParaRPr lang="fr-FR"/>
          </a:p>
        </p:txBody>
      </p:sp>
      <p:sp>
        <p:nvSpPr>
          <p:cNvPr id="224260" name="Rectangle 4"/>
          <p:cNvSpPr>
            <a:spLocks noGrp="1" noChangeArrowheads="1"/>
          </p:cNvSpPr>
          <p:nvPr>
            <p:ph type="ftr" sz="quarter" idx="2"/>
          </p:nvPr>
        </p:nvSpPr>
        <p:spPr bwMode="auto">
          <a:xfrm>
            <a:off x="0" y="8469313"/>
            <a:ext cx="2971800" cy="4460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defRPr sz="1200">
                <a:solidFill>
                  <a:schemeClr val="tx1"/>
                </a:solidFill>
                <a:latin typeface="Times" pitchFamily="-111" charset="0"/>
                <a:ea typeface="+mn-ea"/>
                <a:cs typeface="+mn-cs"/>
              </a:defRPr>
            </a:lvl1pPr>
          </a:lstStyle>
          <a:p>
            <a:pPr>
              <a:defRPr/>
            </a:pPr>
            <a:endParaRPr lang="fr-FR"/>
          </a:p>
        </p:txBody>
      </p:sp>
      <p:sp>
        <p:nvSpPr>
          <p:cNvPr id="224261" name="Rectangle 5"/>
          <p:cNvSpPr>
            <a:spLocks noGrp="1" noChangeArrowheads="1"/>
          </p:cNvSpPr>
          <p:nvPr>
            <p:ph type="sldNum" sz="quarter" idx="3"/>
          </p:nvPr>
        </p:nvSpPr>
        <p:spPr bwMode="auto">
          <a:xfrm>
            <a:off x="3886200" y="8469313"/>
            <a:ext cx="2971800" cy="4460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solidFill>
                  <a:schemeClr val="tx1"/>
                </a:solidFill>
                <a:latin typeface="Times" pitchFamily="-111" charset="0"/>
                <a:ea typeface="+mn-ea"/>
                <a:cs typeface="+mn-cs"/>
              </a:defRPr>
            </a:lvl1pPr>
          </a:lstStyle>
          <a:p>
            <a:pPr>
              <a:defRPr/>
            </a:pPr>
            <a:fld id="{0F7693EA-04E7-4A63-B615-BDE881507690}" type="slidenum">
              <a:rPr lang="fr-FR"/>
              <a:pPr>
                <a:defRPr/>
              </a:pPr>
              <a:t>‹N°›</a:t>
            </a:fld>
            <a:endParaRPr lang="fr-FR"/>
          </a:p>
        </p:txBody>
      </p:sp>
    </p:spTree>
    <p:extLst>
      <p:ext uri="{BB962C8B-B14F-4D97-AF65-F5344CB8AC3E}">
        <p14:creationId xmlns:p14="http://schemas.microsoft.com/office/powerpoint/2010/main" val="578709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460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200">
                <a:solidFill>
                  <a:schemeClr val="tx1"/>
                </a:solidFill>
                <a:latin typeface="Times" pitchFamily="-111" charset="0"/>
                <a:ea typeface="+mn-ea"/>
                <a:cs typeface="+mn-cs"/>
              </a:defRPr>
            </a:lvl1pPr>
          </a:lstStyle>
          <a:p>
            <a:pPr>
              <a:defRPr/>
            </a:pPr>
            <a:endParaRPr lang="en-US"/>
          </a:p>
        </p:txBody>
      </p:sp>
      <p:sp>
        <p:nvSpPr>
          <p:cNvPr id="6147" name="Rectangle 3"/>
          <p:cNvSpPr>
            <a:spLocks noGrp="1" noChangeArrowheads="1"/>
          </p:cNvSpPr>
          <p:nvPr>
            <p:ph type="dt" idx="1"/>
          </p:nvPr>
        </p:nvSpPr>
        <p:spPr bwMode="auto">
          <a:xfrm>
            <a:off x="3886200" y="0"/>
            <a:ext cx="2971800" cy="4460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solidFill>
                  <a:schemeClr val="tx1"/>
                </a:solidFill>
                <a:latin typeface="Times" pitchFamily="-111" charset="0"/>
                <a:ea typeface="+mn-ea"/>
                <a:cs typeface="+mn-cs"/>
              </a:defRPr>
            </a:lvl1pPr>
          </a:lstStyle>
          <a:p>
            <a:pPr>
              <a:defRPr/>
            </a:pPr>
            <a:endParaRPr lang="en-US"/>
          </a:p>
        </p:txBody>
      </p:sp>
      <p:sp>
        <p:nvSpPr>
          <p:cNvPr id="24580" name="Rectangle 4"/>
          <p:cNvSpPr>
            <a:spLocks noGrp="1" noRot="1" noChangeAspect="1" noChangeArrowheads="1" noTextEdit="1"/>
          </p:cNvSpPr>
          <p:nvPr>
            <p:ph type="sldImg" idx="2"/>
          </p:nvPr>
        </p:nvSpPr>
        <p:spPr bwMode="auto">
          <a:xfrm>
            <a:off x="1089025" y="668338"/>
            <a:ext cx="4679950" cy="3343275"/>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914400" y="4235450"/>
            <a:ext cx="5029200" cy="4011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Cliquez pour modifier les styles du texte du masque</a:t>
            </a:r>
          </a:p>
          <a:p>
            <a:pPr lvl="1"/>
            <a:r>
              <a:rPr lang="en-US" noProof="0"/>
              <a:t>Deuxième niveau</a:t>
            </a:r>
          </a:p>
          <a:p>
            <a:pPr lvl="2"/>
            <a:r>
              <a:rPr lang="en-US" noProof="0"/>
              <a:t>Troisième niveau</a:t>
            </a:r>
          </a:p>
          <a:p>
            <a:pPr lvl="3"/>
            <a:r>
              <a:rPr lang="en-US" noProof="0"/>
              <a:t>Quatrième niveau</a:t>
            </a:r>
          </a:p>
          <a:p>
            <a:pPr lvl="4"/>
            <a:r>
              <a:rPr lang="en-US" noProof="0"/>
              <a:t>Cinquième niveau</a:t>
            </a:r>
          </a:p>
        </p:txBody>
      </p:sp>
      <p:sp>
        <p:nvSpPr>
          <p:cNvPr id="6150" name="Rectangle 6"/>
          <p:cNvSpPr>
            <a:spLocks noGrp="1" noChangeArrowheads="1"/>
          </p:cNvSpPr>
          <p:nvPr>
            <p:ph type="ftr" sz="quarter" idx="4"/>
          </p:nvPr>
        </p:nvSpPr>
        <p:spPr bwMode="auto">
          <a:xfrm>
            <a:off x="0" y="8469313"/>
            <a:ext cx="2971800" cy="4460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defRPr sz="1200">
                <a:solidFill>
                  <a:schemeClr val="tx1"/>
                </a:solidFill>
                <a:latin typeface="Times" pitchFamily="-111" charset="0"/>
                <a:ea typeface="+mn-ea"/>
                <a:cs typeface="+mn-cs"/>
              </a:defRPr>
            </a:lvl1pPr>
          </a:lstStyle>
          <a:p>
            <a:pPr>
              <a:defRPr/>
            </a:pPr>
            <a:endParaRPr lang="en-US"/>
          </a:p>
        </p:txBody>
      </p:sp>
      <p:sp>
        <p:nvSpPr>
          <p:cNvPr id="6151" name="Rectangle 7"/>
          <p:cNvSpPr>
            <a:spLocks noGrp="1" noChangeArrowheads="1"/>
          </p:cNvSpPr>
          <p:nvPr>
            <p:ph type="sldNum" sz="quarter" idx="5"/>
          </p:nvPr>
        </p:nvSpPr>
        <p:spPr bwMode="auto">
          <a:xfrm>
            <a:off x="3886200" y="8469313"/>
            <a:ext cx="2971800" cy="4460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solidFill>
                  <a:schemeClr val="tx1"/>
                </a:solidFill>
                <a:latin typeface="Times" pitchFamily="-111" charset="0"/>
                <a:ea typeface="+mn-ea"/>
                <a:cs typeface="+mn-cs"/>
              </a:defRPr>
            </a:lvl1pPr>
          </a:lstStyle>
          <a:p>
            <a:pPr>
              <a:defRPr/>
            </a:pPr>
            <a:fld id="{532F7E6D-CF62-4120-A522-98C32FB9837D}" type="slidenum">
              <a:rPr lang="en-US"/>
              <a:pPr>
                <a:defRPr/>
              </a:pPr>
              <a:t>‹N°›</a:t>
            </a:fld>
            <a:endParaRPr lang="en-US"/>
          </a:p>
        </p:txBody>
      </p:sp>
    </p:spTree>
    <p:extLst>
      <p:ext uri="{BB962C8B-B14F-4D97-AF65-F5344CB8AC3E}">
        <p14:creationId xmlns:p14="http://schemas.microsoft.com/office/powerpoint/2010/main" val="408090232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pitchFamily="-111" charset="0"/>
        <a:ea typeface="ＭＳ Ｐゴシック" pitchFamily="-111" charset="-128"/>
        <a:cs typeface="ＭＳ Ｐゴシック" pitchFamily="-111" charset="-128"/>
      </a:defRPr>
    </a:lvl1pPr>
    <a:lvl2pPr marL="457200" algn="l" rtl="0" eaLnBrk="0" fontAlgn="base" hangingPunct="0">
      <a:spcBef>
        <a:spcPct val="30000"/>
      </a:spcBef>
      <a:spcAft>
        <a:spcPct val="0"/>
      </a:spcAft>
      <a:defRPr sz="1200" kern="1200">
        <a:solidFill>
          <a:schemeClr val="tx1"/>
        </a:solidFill>
        <a:latin typeface="Times" pitchFamily="-111" charset="0"/>
        <a:ea typeface="ＭＳ Ｐゴシック" pitchFamily="-111" charset="-128"/>
        <a:cs typeface="ＭＳ Ｐゴシック"/>
      </a:defRPr>
    </a:lvl2pPr>
    <a:lvl3pPr marL="914400" algn="l" rtl="0" eaLnBrk="0" fontAlgn="base" hangingPunct="0">
      <a:spcBef>
        <a:spcPct val="30000"/>
      </a:spcBef>
      <a:spcAft>
        <a:spcPct val="0"/>
      </a:spcAft>
      <a:defRPr sz="1200" kern="1200">
        <a:solidFill>
          <a:schemeClr val="tx1"/>
        </a:solidFill>
        <a:latin typeface="Times" pitchFamily="-111" charset="0"/>
        <a:ea typeface="ＭＳ Ｐゴシック" pitchFamily="-111" charset="-128"/>
        <a:cs typeface="ＭＳ Ｐゴシック"/>
      </a:defRPr>
    </a:lvl3pPr>
    <a:lvl4pPr marL="1371600" algn="l" rtl="0" eaLnBrk="0" fontAlgn="base" hangingPunct="0">
      <a:spcBef>
        <a:spcPct val="30000"/>
      </a:spcBef>
      <a:spcAft>
        <a:spcPct val="0"/>
      </a:spcAft>
      <a:defRPr sz="1200" kern="1200">
        <a:solidFill>
          <a:schemeClr val="tx1"/>
        </a:solidFill>
        <a:latin typeface="Times" pitchFamily="-111" charset="0"/>
        <a:ea typeface="ＭＳ Ｐゴシック" pitchFamily="-111" charset="-128"/>
        <a:cs typeface="ＭＳ Ｐゴシック"/>
      </a:defRPr>
    </a:lvl4pPr>
    <a:lvl5pPr marL="1828800" algn="l" rtl="0" eaLnBrk="0" fontAlgn="base" hangingPunct="0">
      <a:spcBef>
        <a:spcPct val="30000"/>
      </a:spcBef>
      <a:spcAft>
        <a:spcPct val="0"/>
      </a:spcAft>
      <a:defRPr sz="1200" kern="1200">
        <a:solidFill>
          <a:schemeClr val="tx1"/>
        </a:solidFill>
        <a:latin typeface="Times" pitchFamily="-111" charset="0"/>
        <a:ea typeface="ＭＳ Ｐゴシック" pitchFamily="-111" charset="-128"/>
        <a:cs typeface="ＭＳ Ｐゴシック"/>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Placeholder 2"/>
          <p:cNvSpPr>
            <a:spLocks noGrp="1" noRot="1" noChangeAspect="1" noChangeArrowheads="1" noTextEdit="1"/>
          </p:cNvSpPr>
          <p:nvPr>
            <p:ph type="sldImg"/>
          </p:nvPr>
        </p:nvSpPr>
        <p:spPr>
          <a:ln/>
        </p:spPr>
      </p:sp>
      <p:sp>
        <p:nvSpPr>
          <p:cNvPr id="27650" name="Placeholder 3"/>
          <p:cNvSpPr>
            <a:spLocks noGrp="1" noChangeArrowheads="1"/>
          </p:cNvSpPr>
          <p:nvPr>
            <p:ph type="body" idx="1"/>
          </p:nvPr>
        </p:nvSpPr>
        <p:spPr>
          <a:noFill/>
          <a:ln/>
        </p:spPr>
        <p:txBody>
          <a:bodyPr/>
          <a:lstStyle/>
          <a:p>
            <a:endParaRPr lang="fr-FR">
              <a:latin typeface="Times" pitchFamily="-72" charset="0"/>
              <a:ea typeface="ＭＳ Ｐゴシック" pitchFamily="-72" charset="-128"/>
              <a:cs typeface="ＭＳ Ｐゴシック" pitchFamily="-72" charset="-128"/>
            </a:endParaRPr>
          </a:p>
        </p:txBody>
      </p:sp>
    </p:spTree>
    <p:extLst>
      <p:ext uri="{BB962C8B-B14F-4D97-AF65-F5344CB8AC3E}">
        <p14:creationId xmlns:p14="http://schemas.microsoft.com/office/powerpoint/2010/main" val="18733007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7"/>
          <p:cNvSpPr txBox="1">
            <a:spLocks noGrp="1" noChangeArrowheads="1"/>
          </p:cNvSpPr>
          <p:nvPr/>
        </p:nvSpPr>
        <p:spPr bwMode="auto">
          <a:xfrm>
            <a:off x="3886200" y="8469630"/>
            <a:ext cx="2971800" cy="445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rgbClr val="040506"/>
                </a:solidFill>
                <a:latin typeface="Arial" charset="0"/>
                <a:ea typeface="ＭＳ Ｐゴシック" charset="0"/>
                <a:cs typeface="ＭＳ Ｐゴシック" charset="0"/>
              </a:defRPr>
            </a:lvl1pPr>
            <a:lvl2pPr marL="742950" indent="-285750">
              <a:defRPr sz="2400">
                <a:solidFill>
                  <a:srgbClr val="040506"/>
                </a:solidFill>
                <a:latin typeface="Arial" charset="0"/>
                <a:ea typeface="ＭＳ Ｐゴシック" charset="0"/>
              </a:defRPr>
            </a:lvl2pPr>
            <a:lvl3pPr marL="1143000" indent="-228600">
              <a:defRPr sz="2400">
                <a:solidFill>
                  <a:srgbClr val="040506"/>
                </a:solidFill>
                <a:latin typeface="Arial" charset="0"/>
                <a:ea typeface="ＭＳ Ｐゴシック" charset="0"/>
              </a:defRPr>
            </a:lvl3pPr>
            <a:lvl4pPr marL="1600200" indent="-228600">
              <a:defRPr sz="2400">
                <a:solidFill>
                  <a:srgbClr val="040506"/>
                </a:solidFill>
                <a:latin typeface="Arial" charset="0"/>
                <a:ea typeface="ＭＳ Ｐゴシック" charset="0"/>
              </a:defRPr>
            </a:lvl4pPr>
            <a:lvl5pPr marL="2057400" indent="-228600">
              <a:defRPr sz="2400">
                <a:solidFill>
                  <a:srgbClr val="040506"/>
                </a:solidFill>
                <a:latin typeface="Arial" charset="0"/>
                <a:ea typeface="ＭＳ Ｐゴシック" charset="0"/>
              </a:defRPr>
            </a:lvl5pPr>
            <a:lvl6pPr marL="2514600" indent="-228600" eaLnBrk="0" fontAlgn="base" hangingPunct="0">
              <a:spcBef>
                <a:spcPct val="0"/>
              </a:spcBef>
              <a:spcAft>
                <a:spcPct val="0"/>
              </a:spcAft>
              <a:defRPr sz="2400">
                <a:solidFill>
                  <a:srgbClr val="040506"/>
                </a:solidFill>
                <a:latin typeface="Arial" charset="0"/>
                <a:ea typeface="ＭＳ Ｐゴシック" charset="0"/>
              </a:defRPr>
            </a:lvl6pPr>
            <a:lvl7pPr marL="2971800" indent="-228600" eaLnBrk="0" fontAlgn="base" hangingPunct="0">
              <a:spcBef>
                <a:spcPct val="0"/>
              </a:spcBef>
              <a:spcAft>
                <a:spcPct val="0"/>
              </a:spcAft>
              <a:defRPr sz="2400">
                <a:solidFill>
                  <a:srgbClr val="040506"/>
                </a:solidFill>
                <a:latin typeface="Arial" charset="0"/>
                <a:ea typeface="ＭＳ Ｐゴシック" charset="0"/>
              </a:defRPr>
            </a:lvl7pPr>
            <a:lvl8pPr marL="3429000" indent="-228600" eaLnBrk="0" fontAlgn="base" hangingPunct="0">
              <a:spcBef>
                <a:spcPct val="0"/>
              </a:spcBef>
              <a:spcAft>
                <a:spcPct val="0"/>
              </a:spcAft>
              <a:defRPr sz="2400">
                <a:solidFill>
                  <a:srgbClr val="040506"/>
                </a:solidFill>
                <a:latin typeface="Arial" charset="0"/>
                <a:ea typeface="ＭＳ Ｐゴシック" charset="0"/>
              </a:defRPr>
            </a:lvl8pPr>
            <a:lvl9pPr marL="3886200" indent="-228600" eaLnBrk="0" fontAlgn="base" hangingPunct="0">
              <a:spcBef>
                <a:spcPct val="0"/>
              </a:spcBef>
              <a:spcAft>
                <a:spcPct val="0"/>
              </a:spcAft>
              <a:defRPr sz="2400">
                <a:solidFill>
                  <a:srgbClr val="040506"/>
                </a:solidFill>
                <a:latin typeface="Arial" charset="0"/>
                <a:ea typeface="ＭＳ Ｐゴシック" charset="0"/>
              </a:defRPr>
            </a:lvl9pPr>
          </a:lstStyle>
          <a:p>
            <a:pPr algn="r"/>
            <a:fld id="{B12CF7CE-8A69-C441-B7FC-8408A703D40F}" type="slidenum">
              <a:rPr lang="fr-CA" sz="1200">
                <a:solidFill>
                  <a:schemeClr val="tx1"/>
                </a:solidFill>
              </a:rPr>
              <a:pPr algn="r"/>
              <a:t>10</a:t>
            </a:fld>
            <a:endParaRPr lang="fr-CA" sz="1200">
              <a:solidFill>
                <a:schemeClr val="tx1"/>
              </a:solidFill>
            </a:endParaRPr>
          </a:p>
        </p:txBody>
      </p:sp>
      <p:sp>
        <p:nvSpPr>
          <p:cNvPr id="32770" name="Rectangle 2"/>
          <p:cNvSpPr>
            <a:spLocks noGrp="1" noRot="1" noChangeAspect="1" noChangeArrowheads="1" noTextEdit="1"/>
          </p:cNvSpPr>
          <p:nvPr>
            <p:ph type="sldImg"/>
          </p:nvPr>
        </p:nvSpPr>
        <p:spPr>
          <a:solidFill>
            <a:srgbClr val="FFFFFF"/>
          </a:solidFill>
          <a:ln/>
        </p:spPr>
      </p:sp>
      <p:sp>
        <p:nvSpPr>
          <p:cNvPr id="32771" name="Rectangle 3"/>
          <p:cNvSpPr>
            <a:spLocks noGrp="1" noChangeArrowheads="1"/>
          </p:cNvSpPr>
          <p:nvPr>
            <p:ph type="body" idx="1"/>
          </p:nvPr>
        </p:nvSpPr>
        <p:spPr>
          <a:noFill/>
          <a:ln>
            <a:solidFill>
              <a:srgbClr val="000000"/>
            </a:solidFill>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txBody>
          <a:bodyPr/>
          <a:lstStyle/>
          <a:p>
            <a:pPr eaLnBrk="1" hangingPunct="1"/>
            <a:endParaRPr lang="fr-FR">
              <a:latin typeface="Arial" charset="0"/>
              <a:ea typeface="ＭＳ Ｐゴシック" charset="0"/>
              <a:cs typeface="ＭＳ Ｐゴシック" charset="0"/>
            </a:endParaRPr>
          </a:p>
        </p:txBody>
      </p:sp>
    </p:spTree>
    <p:extLst>
      <p:ext uri="{BB962C8B-B14F-4D97-AF65-F5344CB8AC3E}">
        <p14:creationId xmlns:p14="http://schemas.microsoft.com/office/powerpoint/2010/main" val="15306544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7"/>
          <p:cNvSpPr txBox="1">
            <a:spLocks noGrp="1" noChangeArrowheads="1"/>
          </p:cNvSpPr>
          <p:nvPr/>
        </p:nvSpPr>
        <p:spPr bwMode="auto">
          <a:xfrm>
            <a:off x="3886200" y="8469630"/>
            <a:ext cx="2971800" cy="445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rgbClr val="040506"/>
                </a:solidFill>
                <a:latin typeface="Arial" charset="0"/>
                <a:ea typeface="ＭＳ Ｐゴシック" charset="0"/>
                <a:cs typeface="ＭＳ Ｐゴシック" charset="0"/>
              </a:defRPr>
            </a:lvl1pPr>
            <a:lvl2pPr marL="742950" indent="-285750">
              <a:defRPr sz="2400">
                <a:solidFill>
                  <a:srgbClr val="040506"/>
                </a:solidFill>
                <a:latin typeface="Arial" charset="0"/>
                <a:ea typeface="ＭＳ Ｐゴシック" charset="0"/>
              </a:defRPr>
            </a:lvl2pPr>
            <a:lvl3pPr marL="1143000" indent="-228600">
              <a:defRPr sz="2400">
                <a:solidFill>
                  <a:srgbClr val="040506"/>
                </a:solidFill>
                <a:latin typeface="Arial" charset="0"/>
                <a:ea typeface="ＭＳ Ｐゴシック" charset="0"/>
              </a:defRPr>
            </a:lvl3pPr>
            <a:lvl4pPr marL="1600200" indent="-228600">
              <a:defRPr sz="2400">
                <a:solidFill>
                  <a:srgbClr val="040506"/>
                </a:solidFill>
                <a:latin typeface="Arial" charset="0"/>
                <a:ea typeface="ＭＳ Ｐゴシック" charset="0"/>
              </a:defRPr>
            </a:lvl4pPr>
            <a:lvl5pPr marL="2057400" indent="-228600">
              <a:defRPr sz="2400">
                <a:solidFill>
                  <a:srgbClr val="040506"/>
                </a:solidFill>
                <a:latin typeface="Arial" charset="0"/>
                <a:ea typeface="ＭＳ Ｐゴシック" charset="0"/>
              </a:defRPr>
            </a:lvl5pPr>
            <a:lvl6pPr marL="2514600" indent="-228600" eaLnBrk="0" fontAlgn="base" hangingPunct="0">
              <a:spcBef>
                <a:spcPct val="0"/>
              </a:spcBef>
              <a:spcAft>
                <a:spcPct val="0"/>
              </a:spcAft>
              <a:defRPr sz="2400">
                <a:solidFill>
                  <a:srgbClr val="040506"/>
                </a:solidFill>
                <a:latin typeface="Arial" charset="0"/>
                <a:ea typeface="ＭＳ Ｐゴシック" charset="0"/>
              </a:defRPr>
            </a:lvl6pPr>
            <a:lvl7pPr marL="2971800" indent="-228600" eaLnBrk="0" fontAlgn="base" hangingPunct="0">
              <a:spcBef>
                <a:spcPct val="0"/>
              </a:spcBef>
              <a:spcAft>
                <a:spcPct val="0"/>
              </a:spcAft>
              <a:defRPr sz="2400">
                <a:solidFill>
                  <a:srgbClr val="040506"/>
                </a:solidFill>
                <a:latin typeface="Arial" charset="0"/>
                <a:ea typeface="ＭＳ Ｐゴシック" charset="0"/>
              </a:defRPr>
            </a:lvl7pPr>
            <a:lvl8pPr marL="3429000" indent="-228600" eaLnBrk="0" fontAlgn="base" hangingPunct="0">
              <a:spcBef>
                <a:spcPct val="0"/>
              </a:spcBef>
              <a:spcAft>
                <a:spcPct val="0"/>
              </a:spcAft>
              <a:defRPr sz="2400">
                <a:solidFill>
                  <a:srgbClr val="040506"/>
                </a:solidFill>
                <a:latin typeface="Arial" charset="0"/>
                <a:ea typeface="ＭＳ Ｐゴシック" charset="0"/>
              </a:defRPr>
            </a:lvl8pPr>
            <a:lvl9pPr marL="3886200" indent="-228600" eaLnBrk="0" fontAlgn="base" hangingPunct="0">
              <a:spcBef>
                <a:spcPct val="0"/>
              </a:spcBef>
              <a:spcAft>
                <a:spcPct val="0"/>
              </a:spcAft>
              <a:defRPr sz="2400">
                <a:solidFill>
                  <a:srgbClr val="040506"/>
                </a:solidFill>
                <a:latin typeface="Arial" charset="0"/>
                <a:ea typeface="ＭＳ Ｐゴシック" charset="0"/>
              </a:defRPr>
            </a:lvl9pPr>
          </a:lstStyle>
          <a:p>
            <a:pPr algn="r"/>
            <a:fld id="{C8878098-150C-0642-93D3-4E855A5EE634}" type="slidenum">
              <a:rPr lang="en-US" sz="1200">
                <a:solidFill>
                  <a:schemeClr val="tx1"/>
                </a:solidFill>
                <a:latin typeface="Times" charset="0"/>
              </a:rPr>
              <a:pPr algn="r"/>
              <a:t>11</a:t>
            </a:fld>
            <a:endParaRPr lang="en-US" sz="1200">
              <a:solidFill>
                <a:schemeClr val="tx1"/>
              </a:solidFill>
              <a:latin typeface="Times" charset="0"/>
            </a:endParaRPr>
          </a:p>
        </p:txBody>
      </p:sp>
      <p:sp>
        <p:nvSpPr>
          <p:cNvPr id="34818" name="Rectangle 2"/>
          <p:cNvSpPr>
            <a:spLocks noGrp="1" noRot="1" noChangeAspect="1" noChangeArrowheads="1" noTextEdit="1"/>
          </p:cNvSpPr>
          <p:nvPr>
            <p:ph type="sldImg"/>
          </p:nvPr>
        </p:nvSpPr>
        <p:spPr>
          <a:solidFill>
            <a:srgbClr val="FFFFFF"/>
          </a:solidFill>
          <a:ln/>
        </p:spPr>
      </p:sp>
      <p:sp>
        <p:nvSpPr>
          <p:cNvPr id="34819" name="Rectangle 3"/>
          <p:cNvSpPr>
            <a:spLocks noGrp="1" noChangeArrowheads="1"/>
          </p:cNvSpPr>
          <p:nvPr>
            <p:ph type="body" idx="1"/>
          </p:nvPr>
        </p:nvSpPr>
        <p:spPr>
          <a:noFill/>
          <a:ln>
            <a:solidFill>
              <a:srgbClr val="000000"/>
            </a:solidFill>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txBody>
          <a:bodyPr/>
          <a:lstStyle/>
          <a:p>
            <a:endParaRPr lang="fr-FR">
              <a:latin typeface="Times" charset="0"/>
              <a:ea typeface="ＭＳ Ｐゴシック" charset="0"/>
              <a:cs typeface="ＭＳ Ｐゴシック" charset="0"/>
            </a:endParaRPr>
          </a:p>
        </p:txBody>
      </p:sp>
    </p:spTree>
    <p:extLst>
      <p:ext uri="{BB962C8B-B14F-4D97-AF65-F5344CB8AC3E}">
        <p14:creationId xmlns:p14="http://schemas.microsoft.com/office/powerpoint/2010/main" val="10035068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7"/>
          <p:cNvSpPr txBox="1">
            <a:spLocks noGrp="1" noChangeArrowheads="1"/>
          </p:cNvSpPr>
          <p:nvPr/>
        </p:nvSpPr>
        <p:spPr bwMode="auto">
          <a:xfrm>
            <a:off x="3886200" y="8469630"/>
            <a:ext cx="2971800" cy="445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rgbClr val="040506"/>
                </a:solidFill>
                <a:latin typeface="Arial" charset="0"/>
                <a:ea typeface="ＭＳ Ｐゴシック" charset="0"/>
                <a:cs typeface="ＭＳ Ｐゴシック" charset="0"/>
              </a:defRPr>
            </a:lvl1pPr>
            <a:lvl2pPr marL="742950" indent="-285750">
              <a:defRPr sz="2400">
                <a:solidFill>
                  <a:srgbClr val="040506"/>
                </a:solidFill>
                <a:latin typeface="Arial" charset="0"/>
                <a:ea typeface="ＭＳ Ｐゴシック" charset="0"/>
              </a:defRPr>
            </a:lvl2pPr>
            <a:lvl3pPr marL="1143000" indent="-228600">
              <a:defRPr sz="2400">
                <a:solidFill>
                  <a:srgbClr val="040506"/>
                </a:solidFill>
                <a:latin typeface="Arial" charset="0"/>
                <a:ea typeface="ＭＳ Ｐゴシック" charset="0"/>
              </a:defRPr>
            </a:lvl3pPr>
            <a:lvl4pPr marL="1600200" indent="-228600">
              <a:defRPr sz="2400">
                <a:solidFill>
                  <a:srgbClr val="040506"/>
                </a:solidFill>
                <a:latin typeface="Arial" charset="0"/>
                <a:ea typeface="ＭＳ Ｐゴシック" charset="0"/>
              </a:defRPr>
            </a:lvl4pPr>
            <a:lvl5pPr marL="2057400" indent="-228600">
              <a:defRPr sz="2400">
                <a:solidFill>
                  <a:srgbClr val="040506"/>
                </a:solidFill>
                <a:latin typeface="Arial" charset="0"/>
                <a:ea typeface="ＭＳ Ｐゴシック" charset="0"/>
              </a:defRPr>
            </a:lvl5pPr>
            <a:lvl6pPr marL="2514600" indent="-228600" eaLnBrk="0" fontAlgn="base" hangingPunct="0">
              <a:spcBef>
                <a:spcPct val="0"/>
              </a:spcBef>
              <a:spcAft>
                <a:spcPct val="0"/>
              </a:spcAft>
              <a:defRPr sz="2400">
                <a:solidFill>
                  <a:srgbClr val="040506"/>
                </a:solidFill>
                <a:latin typeface="Arial" charset="0"/>
                <a:ea typeface="ＭＳ Ｐゴシック" charset="0"/>
              </a:defRPr>
            </a:lvl6pPr>
            <a:lvl7pPr marL="2971800" indent="-228600" eaLnBrk="0" fontAlgn="base" hangingPunct="0">
              <a:spcBef>
                <a:spcPct val="0"/>
              </a:spcBef>
              <a:spcAft>
                <a:spcPct val="0"/>
              </a:spcAft>
              <a:defRPr sz="2400">
                <a:solidFill>
                  <a:srgbClr val="040506"/>
                </a:solidFill>
                <a:latin typeface="Arial" charset="0"/>
                <a:ea typeface="ＭＳ Ｐゴシック" charset="0"/>
              </a:defRPr>
            </a:lvl7pPr>
            <a:lvl8pPr marL="3429000" indent="-228600" eaLnBrk="0" fontAlgn="base" hangingPunct="0">
              <a:spcBef>
                <a:spcPct val="0"/>
              </a:spcBef>
              <a:spcAft>
                <a:spcPct val="0"/>
              </a:spcAft>
              <a:defRPr sz="2400">
                <a:solidFill>
                  <a:srgbClr val="040506"/>
                </a:solidFill>
                <a:latin typeface="Arial" charset="0"/>
                <a:ea typeface="ＭＳ Ｐゴシック" charset="0"/>
              </a:defRPr>
            </a:lvl8pPr>
            <a:lvl9pPr marL="3886200" indent="-228600" eaLnBrk="0" fontAlgn="base" hangingPunct="0">
              <a:spcBef>
                <a:spcPct val="0"/>
              </a:spcBef>
              <a:spcAft>
                <a:spcPct val="0"/>
              </a:spcAft>
              <a:defRPr sz="2400">
                <a:solidFill>
                  <a:srgbClr val="040506"/>
                </a:solidFill>
                <a:latin typeface="Arial" charset="0"/>
                <a:ea typeface="ＭＳ Ｐゴシック" charset="0"/>
              </a:defRPr>
            </a:lvl9pPr>
          </a:lstStyle>
          <a:p>
            <a:pPr algn="r"/>
            <a:fld id="{E57F2A01-C585-584C-AC9E-C86DFDF91D49}" type="slidenum">
              <a:rPr lang="en-US" sz="1200">
                <a:solidFill>
                  <a:schemeClr val="tx1"/>
                </a:solidFill>
                <a:latin typeface="Times" charset="0"/>
              </a:rPr>
              <a:pPr algn="r"/>
              <a:t>12</a:t>
            </a:fld>
            <a:endParaRPr lang="en-US" sz="1200">
              <a:solidFill>
                <a:schemeClr val="tx1"/>
              </a:solidFill>
              <a:latin typeface="Times" charset="0"/>
            </a:endParaRPr>
          </a:p>
        </p:txBody>
      </p:sp>
      <p:sp>
        <p:nvSpPr>
          <p:cNvPr id="36866" name="Rectangle 2"/>
          <p:cNvSpPr>
            <a:spLocks noGrp="1" noRot="1" noChangeAspect="1" noChangeArrowheads="1" noTextEdit="1"/>
          </p:cNvSpPr>
          <p:nvPr>
            <p:ph type="sldImg"/>
          </p:nvPr>
        </p:nvSpPr>
        <p:spPr>
          <a:solidFill>
            <a:srgbClr val="FFFFFF"/>
          </a:solidFill>
          <a:ln/>
        </p:spPr>
      </p:sp>
      <p:sp>
        <p:nvSpPr>
          <p:cNvPr id="36867" name="Rectangle 3"/>
          <p:cNvSpPr>
            <a:spLocks noGrp="1" noChangeArrowheads="1"/>
          </p:cNvSpPr>
          <p:nvPr>
            <p:ph type="body" idx="1"/>
          </p:nvPr>
        </p:nvSpPr>
        <p:spPr>
          <a:noFill/>
          <a:ln>
            <a:solidFill>
              <a:srgbClr val="000000"/>
            </a:solidFill>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txBody>
          <a:bodyPr/>
          <a:lstStyle/>
          <a:p>
            <a:endParaRPr lang="fr-FR">
              <a:latin typeface="Times" charset="0"/>
              <a:ea typeface="ＭＳ Ｐゴシック" charset="0"/>
              <a:cs typeface="ＭＳ Ｐゴシック" charset="0"/>
            </a:endParaRPr>
          </a:p>
        </p:txBody>
      </p:sp>
    </p:spTree>
    <p:extLst>
      <p:ext uri="{BB962C8B-B14F-4D97-AF65-F5344CB8AC3E}">
        <p14:creationId xmlns:p14="http://schemas.microsoft.com/office/powerpoint/2010/main" val="17506993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txBox="1">
            <a:spLocks noGrp="1" noChangeArrowheads="1"/>
          </p:cNvSpPr>
          <p:nvPr/>
        </p:nvSpPr>
        <p:spPr bwMode="auto">
          <a:xfrm>
            <a:off x="3886200" y="8469630"/>
            <a:ext cx="2971800" cy="445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rgbClr val="040506"/>
                </a:solidFill>
                <a:latin typeface="Arial" charset="0"/>
                <a:ea typeface="ＭＳ Ｐゴシック" charset="0"/>
                <a:cs typeface="ＭＳ Ｐゴシック" charset="0"/>
              </a:defRPr>
            </a:lvl1pPr>
            <a:lvl2pPr marL="742950" indent="-285750">
              <a:defRPr sz="2400">
                <a:solidFill>
                  <a:srgbClr val="040506"/>
                </a:solidFill>
                <a:latin typeface="Arial" charset="0"/>
                <a:ea typeface="ＭＳ Ｐゴシック" charset="0"/>
              </a:defRPr>
            </a:lvl2pPr>
            <a:lvl3pPr marL="1143000" indent="-228600">
              <a:defRPr sz="2400">
                <a:solidFill>
                  <a:srgbClr val="040506"/>
                </a:solidFill>
                <a:latin typeface="Arial" charset="0"/>
                <a:ea typeface="ＭＳ Ｐゴシック" charset="0"/>
              </a:defRPr>
            </a:lvl3pPr>
            <a:lvl4pPr marL="1600200" indent="-228600">
              <a:defRPr sz="2400">
                <a:solidFill>
                  <a:srgbClr val="040506"/>
                </a:solidFill>
                <a:latin typeface="Arial" charset="0"/>
                <a:ea typeface="ＭＳ Ｐゴシック" charset="0"/>
              </a:defRPr>
            </a:lvl4pPr>
            <a:lvl5pPr marL="2057400" indent="-228600">
              <a:defRPr sz="2400">
                <a:solidFill>
                  <a:srgbClr val="040506"/>
                </a:solidFill>
                <a:latin typeface="Arial" charset="0"/>
                <a:ea typeface="ＭＳ Ｐゴシック" charset="0"/>
              </a:defRPr>
            </a:lvl5pPr>
            <a:lvl6pPr marL="2514600" indent="-228600" eaLnBrk="0" fontAlgn="base" hangingPunct="0">
              <a:spcBef>
                <a:spcPct val="0"/>
              </a:spcBef>
              <a:spcAft>
                <a:spcPct val="0"/>
              </a:spcAft>
              <a:defRPr sz="2400">
                <a:solidFill>
                  <a:srgbClr val="040506"/>
                </a:solidFill>
                <a:latin typeface="Arial" charset="0"/>
                <a:ea typeface="ＭＳ Ｐゴシック" charset="0"/>
              </a:defRPr>
            </a:lvl6pPr>
            <a:lvl7pPr marL="2971800" indent="-228600" eaLnBrk="0" fontAlgn="base" hangingPunct="0">
              <a:spcBef>
                <a:spcPct val="0"/>
              </a:spcBef>
              <a:spcAft>
                <a:spcPct val="0"/>
              </a:spcAft>
              <a:defRPr sz="2400">
                <a:solidFill>
                  <a:srgbClr val="040506"/>
                </a:solidFill>
                <a:latin typeface="Arial" charset="0"/>
                <a:ea typeface="ＭＳ Ｐゴシック" charset="0"/>
              </a:defRPr>
            </a:lvl7pPr>
            <a:lvl8pPr marL="3429000" indent="-228600" eaLnBrk="0" fontAlgn="base" hangingPunct="0">
              <a:spcBef>
                <a:spcPct val="0"/>
              </a:spcBef>
              <a:spcAft>
                <a:spcPct val="0"/>
              </a:spcAft>
              <a:defRPr sz="2400">
                <a:solidFill>
                  <a:srgbClr val="040506"/>
                </a:solidFill>
                <a:latin typeface="Arial" charset="0"/>
                <a:ea typeface="ＭＳ Ｐゴシック" charset="0"/>
              </a:defRPr>
            </a:lvl8pPr>
            <a:lvl9pPr marL="3886200" indent="-228600" eaLnBrk="0" fontAlgn="base" hangingPunct="0">
              <a:spcBef>
                <a:spcPct val="0"/>
              </a:spcBef>
              <a:spcAft>
                <a:spcPct val="0"/>
              </a:spcAft>
              <a:defRPr sz="2400">
                <a:solidFill>
                  <a:srgbClr val="040506"/>
                </a:solidFill>
                <a:latin typeface="Arial" charset="0"/>
                <a:ea typeface="ＭＳ Ｐゴシック" charset="0"/>
              </a:defRPr>
            </a:lvl9pPr>
          </a:lstStyle>
          <a:p>
            <a:pPr algn="r"/>
            <a:fld id="{158B8CC2-A8BD-C34C-BBB8-34B175BC8422}" type="slidenum">
              <a:rPr lang="en-US" sz="1200">
                <a:solidFill>
                  <a:schemeClr val="tx1"/>
                </a:solidFill>
                <a:latin typeface="Times" charset="0"/>
              </a:rPr>
              <a:pPr algn="r"/>
              <a:t>13</a:t>
            </a:fld>
            <a:endParaRPr lang="en-US" sz="1200">
              <a:solidFill>
                <a:schemeClr val="tx1"/>
              </a:solidFill>
              <a:latin typeface="Times" charset="0"/>
            </a:endParaRPr>
          </a:p>
        </p:txBody>
      </p:sp>
      <p:sp>
        <p:nvSpPr>
          <p:cNvPr id="38914" name="Rectangle 2"/>
          <p:cNvSpPr>
            <a:spLocks noGrp="1" noRot="1" noChangeAspect="1" noChangeArrowheads="1" noTextEdit="1"/>
          </p:cNvSpPr>
          <p:nvPr>
            <p:ph type="sldImg"/>
          </p:nvPr>
        </p:nvSpPr>
        <p:spPr>
          <a:solidFill>
            <a:srgbClr val="FFFFFF"/>
          </a:solidFill>
          <a:ln/>
        </p:spPr>
      </p:sp>
      <p:sp>
        <p:nvSpPr>
          <p:cNvPr id="38915" name="Rectangle 3"/>
          <p:cNvSpPr>
            <a:spLocks noGrp="1" noChangeArrowheads="1"/>
          </p:cNvSpPr>
          <p:nvPr>
            <p:ph type="body" idx="1"/>
          </p:nvPr>
        </p:nvSpPr>
        <p:spPr>
          <a:noFill/>
          <a:ln>
            <a:solidFill>
              <a:srgbClr val="000000"/>
            </a:solidFill>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txBody>
          <a:bodyPr/>
          <a:lstStyle/>
          <a:p>
            <a:endParaRPr lang="fr-FR">
              <a:latin typeface="Times" charset="0"/>
              <a:ea typeface="ＭＳ Ｐゴシック" charset="0"/>
              <a:cs typeface="ＭＳ Ｐゴシック" charset="0"/>
            </a:endParaRPr>
          </a:p>
        </p:txBody>
      </p:sp>
    </p:spTree>
    <p:extLst>
      <p:ext uri="{BB962C8B-B14F-4D97-AF65-F5344CB8AC3E}">
        <p14:creationId xmlns:p14="http://schemas.microsoft.com/office/powerpoint/2010/main" val="13300573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7"/>
          <p:cNvSpPr txBox="1">
            <a:spLocks noGrp="1" noChangeArrowheads="1"/>
          </p:cNvSpPr>
          <p:nvPr/>
        </p:nvSpPr>
        <p:spPr bwMode="auto">
          <a:xfrm>
            <a:off x="3886200" y="8469630"/>
            <a:ext cx="2971800" cy="445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rgbClr val="040506"/>
                </a:solidFill>
                <a:latin typeface="Arial" charset="0"/>
                <a:ea typeface="ＭＳ Ｐゴシック" charset="0"/>
                <a:cs typeface="ＭＳ Ｐゴシック" charset="0"/>
              </a:defRPr>
            </a:lvl1pPr>
            <a:lvl2pPr marL="742950" indent="-285750">
              <a:defRPr sz="2400">
                <a:solidFill>
                  <a:srgbClr val="040506"/>
                </a:solidFill>
                <a:latin typeface="Arial" charset="0"/>
                <a:ea typeface="ＭＳ Ｐゴシック" charset="0"/>
              </a:defRPr>
            </a:lvl2pPr>
            <a:lvl3pPr marL="1143000" indent="-228600">
              <a:defRPr sz="2400">
                <a:solidFill>
                  <a:srgbClr val="040506"/>
                </a:solidFill>
                <a:latin typeface="Arial" charset="0"/>
                <a:ea typeface="ＭＳ Ｐゴシック" charset="0"/>
              </a:defRPr>
            </a:lvl3pPr>
            <a:lvl4pPr marL="1600200" indent="-228600">
              <a:defRPr sz="2400">
                <a:solidFill>
                  <a:srgbClr val="040506"/>
                </a:solidFill>
                <a:latin typeface="Arial" charset="0"/>
                <a:ea typeface="ＭＳ Ｐゴシック" charset="0"/>
              </a:defRPr>
            </a:lvl4pPr>
            <a:lvl5pPr marL="2057400" indent="-228600">
              <a:defRPr sz="2400">
                <a:solidFill>
                  <a:srgbClr val="040506"/>
                </a:solidFill>
                <a:latin typeface="Arial" charset="0"/>
                <a:ea typeface="ＭＳ Ｐゴシック" charset="0"/>
              </a:defRPr>
            </a:lvl5pPr>
            <a:lvl6pPr marL="2514600" indent="-228600" eaLnBrk="0" fontAlgn="base" hangingPunct="0">
              <a:spcBef>
                <a:spcPct val="0"/>
              </a:spcBef>
              <a:spcAft>
                <a:spcPct val="0"/>
              </a:spcAft>
              <a:defRPr sz="2400">
                <a:solidFill>
                  <a:srgbClr val="040506"/>
                </a:solidFill>
                <a:latin typeface="Arial" charset="0"/>
                <a:ea typeface="ＭＳ Ｐゴシック" charset="0"/>
              </a:defRPr>
            </a:lvl6pPr>
            <a:lvl7pPr marL="2971800" indent="-228600" eaLnBrk="0" fontAlgn="base" hangingPunct="0">
              <a:spcBef>
                <a:spcPct val="0"/>
              </a:spcBef>
              <a:spcAft>
                <a:spcPct val="0"/>
              </a:spcAft>
              <a:defRPr sz="2400">
                <a:solidFill>
                  <a:srgbClr val="040506"/>
                </a:solidFill>
                <a:latin typeface="Arial" charset="0"/>
                <a:ea typeface="ＭＳ Ｐゴシック" charset="0"/>
              </a:defRPr>
            </a:lvl7pPr>
            <a:lvl8pPr marL="3429000" indent="-228600" eaLnBrk="0" fontAlgn="base" hangingPunct="0">
              <a:spcBef>
                <a:spcPct val="0"/>
              </a:spcBef>
              <a:spcAft>
                <a:spcPct val="0"/>
              </a:spcAft>
              <a:defRPr sz="2400">
                <a:solidFill>
                  <a:srgbClr val="040506"/>
                </a:solidFill>
                <a:latin typeface="Arial" charset="0"/>
                <a:ea typeface="ＭＳ Ｐゴシック" charset="0"/>
              </a:defRPr>
            </a:lvl8pPr>
            <a:lvl9pPr marL="3886200" indent="-228600" eaLnBrk="0" fontAlgn="base" hangingPunct="0">
              <a:spcBef>
                <a:spcPct val="0"/>
              </a:spcBef>
              <a:spcAft>
                <a:spcPct val="0"/>
              </a:spcAft>
              <a:defRPr sz="2400">
                <a:solidFill>
                  <a:srgbClr val="040506"/>
                </a:solidFill>
                <a:latin typeface="Arial" charset="0"/>
                <a:ea typeface="ＭＳ Ｐゴシック" charset="0"/>
              </a:defRPr>
            </a:lvl9pPr>
          </a:lstStyle>
          <a:p>
            <a:pPr algn="r"/>
            <a:fld id="{53535FEA-8F34-084D-9515-F23FA09A7EF8}" type="slidenum">
              <a:rPr lang="en-US" sz="1200">
                <a:solidFill>
                  <a:schemeClr val="tx1"/>
                </a:solidFill>
                <a:latin typeface="Times" charset="0"/>
              </a:rPr>
              <a:pPr algn="r"/>
              <a:t>14</a:t>
            </a:fld>
            <a:endParaRPr lang="en-US" sz="1200">
              <a:solidFill>
                <a:schemeClr val="tx1"/>
              </a:solidFill>
              <a:latin typeface="Times" charset="0"/>
            </a:endParaRPr>
          </a:p>
        </p:txBody>
      </p:sp>
      <p:sp>
        <p:nvSpPr>
          <p:cNvPr id="40962" name="Rectangle 2"/>
          <p:cNvSpPr>
            <a:spLocks noGrp="1" noRot="1" noChangeAspect="1" noChangeArrowheads="1" noTextEdit="1"/>
          </p:cNvSpPr>
          <p:nvPr>
            <p:ph type="sldImg"/>
          </p:nvPr>
        </p:nvSpPr>
        <p:spPr>
          <a:solidFill>
            <a:srgbClr val="FFFFFF"/>
          </a:solidFill>
          <a:ln/>
        </p:spPr>
      </p:sp>
      <p:sp>
        <p:nvSpPr>
          <p:cNvPr id="40963" name="Rectangle 3"/>
          <p:cNvSpPr>
            <a:spLocks noGrp="1" noChangeArrowheads="1"/>
          </p:cNvSpPr>
          <p:nvPr>
            <p:ph type="body" idx="1"/>
          </p:nvPr>
        </p:nvSpPr>
        <p:spPr>
          <a:noFill/>
          <a:ln>
            <a:solidFill>
              <a:srgbClr val="000000"/>
            </a:solidFill>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txBody>
          <a:bodyPr/>
          <a:lstStyle/>
          <a:p>
            <a:endParaRPr lang="fr-FR">
              <a:latin typeface="Times" charset="0"/>
              <a:ea typeface="ＭＳ Ｐゴシック" charset="0"/>
              <a:cs typeface="ＭＳ Ｐゴシック" charset="0"/>
            </a:endParaRPr>
          </a:p>
        </p:txBody>
      </p:sp>
    </p:spTree>
    <p:extLst>
      <p:ext uri="{BB962C8B-B14F-4D97-AF65-F5344CB8AC3E}">
        <p14:creationId xmlns:p14="http://schemas.microsoft.com/office/powerpoint/2010/main" val="11158771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7"/>
          <p:cNvSpPr txBox="1">
            <a:spLocks noGrp="1" noChangeArrowheads="1"/>
          </p:cNvSpPr>
          <p:nvPr/>
        </p:nvSpPr>
        <p:spPr bwMode="auto">
          <a:xfrm>
            <a:off x="3886200" y="8469630"/>
            <a:ext cx="2971800" cy="445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rgbClr val="040506"/>
                </a:solidFill>
                <a:latin typeface="Arial" charset="0"/>
                <a:ea typeface="ＭＳ Ｐゴシック" charset="0"/>
                <a:cs typeface="ＭＳ Ｐゴシック" charset="0"/>
              </a:defRPr>
            </a:lvl1pPr>
            <a:lvl2pPr marL="742950" indent="-285750">
              <a:defRPr sz="2400">
                <a:solidFill>
                  <a:srgbClr val="040506"/>
                </a:solidFill>
                <a:latin typeface="Arial" charset="0"/>
                <a:ea typeface="ＭＳ Ｐゴシック" charset="0"/>
              </a:defRPr>
            </a:lvl2pPr>
            <a:lvl3pPr marL="1143000" indent="-228600">
              <a:defRPr sz="2400">
                <a:solidFill>
                  <a:srgbClr val="040506"/>
                </a:solidFill>
                <a:latin typeface="Arial" charset="0"/>
                <a:ea typeface="ＭＳ Ｐゴシック" charset="0"/>
              </a:defRPr>
            </a:lvl3pPr>
            <a:lvl4pPr marL="1600200" indent="-228600">
              <a:defRPr sz="2400">
                <a:solidFill>
                  <a:srgbClr val="040506"/>
                </a:solidFill>
                <a:latin typeface="Arial" charset="0"/>
                <a:ea typeface="ＭＳ Ｐゴシック" charset="0"/>
              </a:defRPr>
            </a:lvl4pPr>
            <a:lvl5pPr marL="2057400" indent="-228600">
              <a:defRPr sz="2400">
                <a:solidFill>
                  <a:srgbClr val="040506"/>
                </a:solidFill>
                <a:latin typeface="Arial" charset="0"/>
                <a:ea typeface="ＭＳ Ｐゴシック" charset="0"/>
              </a:defRPr>
            </a:lvl5pPr>
            <a:lvl6pPr marL="2514600" indent="-228600" eaLnBrk="0" fontAlgn="base" hangingPunct="0">
              <a:spcBef>
                <a:spcPct val="0"/>
              </a:spcBef>
              <a:spcAft>
                <a:spcPct val="0"/>
              </a:spcAft>
              <a:defRPr sz="2400">
                <a:solidFill>
                  <a:srgbClr val="040506"/>
                </a:solidFill>
                <a:latin typeface="Arial" charset="0"/>
                <a:ea typeface="ＭＳ Ｐゴシック" charset="0"/>
              </a:defRPr>
            </a:lvl6pPr>
            <a:lvl7pPr marL="2971800" indent="-228600" eaLnBrk="0" fontAlgn="base" hangingPunct="0">
              <a:spcBef>
                <a:spcPct val="0"/>
              </a:spcBef>
              <a:spcAft>
                <a:spcPct val="0"/>
              </a:spcAft>
              <a:defRPr sz="2400">
                <a:solidFill>
                  <a:srgbClr val="040506"/>
                </a:solidFill>
                <a:latin typeface="Arial" charset="0"/>
                <a:ea typeface="ＭＳ Ｐゴシック" charset="0"/>
              </a:defRPr>
            </a:lvl7pPr>
            <a:lvl8pPr marL="3429000" indent="-228600" eaLnBrk="0" fontAlgn="base" hangingPunct="0">
              <a:spcBef>
                <a:spcPct val="0"/>
              </a:spcBef>
              <a:spcAft>
                <a:spcPct val="0"/>
              </a:spcAft>
              <a:defRPr sz="2400">
                <a:solidFill>
                  <a:srgbClr val="040506"/>
                </a:solidFill>
                <a:latin typeface="Arial" charset="0"/>
                <a:ea typeface="ＭＳ Ｐゴシック" charset="0"/>
              </a:defRPr>
            </a:lvl8pPr>
            <a:lvl9pPr marL="3886200" indent="-228600" eaLnBrk="0" fontAlgn="base" hangingPunct="0">
              <a:spcBef>
                <a:spcPct val="0"/>
              </a:spcBef>
              <a:spcAft>
                <a:spcPct val="0"/>
              </a:spcAft>
              <a:defRPr sz="2400">
                <a:solidFill>
                  <a:srgbClr val="040506"/>
                </a:solidFill>
                <a:latin typeface="Arial" charset="0"/>
                <a:ea typeface="ＭＳ Ｐゴシック" charset="0"/>
              </a:defRPr>
            </a:lvl9pPr>
          </a:lstStyle>
          <a:p>
            <a:pPr algn="r"/>
            <a:fld id="{DA79B9B9-4F46-6145-A964-43C3B5B60F02}" type="slidenum">
              <a:rPr lang="en-US" sz="1200">
                <a:solidFill>
                  <a:schemeClr val="tx1"/>
                </a:solidFill>
                <a:latin typeface="Times" charset="0"/>
              </a:rPr>
              <a:pPr algn="r"/>
              <a:t>15</a:t>
            </a:fld>
            <a:endParaRPr lang="en-US" sz="1200">
              <a:solidFill>
                <a:schemeClr val="tx1"/>
              </a:solidFill>
              <a:latin typeface="Times" charset="0"/>
            </a:endParaRPr>
          </a:p>
        </p:txBody>
      </p:sp>
      <p:sp>
        <p:nvSpPr>
          <p:cNvPr id="43010" name="Rectangle 2"/>
          <p:cNvSpPr>
            <a:spLocks noGrp="1" noRot="1" noChangeAspect="1" noChangeArrowheads="1" noTextEdit="1"/>
          </p:cNvSpPr>
          <p:nvPr>
            <p:ph type="sldImg"/>
          </p:nvPr>
        </p:nvSpPr>
        <p:spPr>
          <a:solidFill>
            <a:srgbClr val="FFFFFF"/>
          </a:solidFill>
          <a:ln/>
        </p:spPr>
      </p:sp>
      <p:sp>
        <p:nvSpPr>
          <p:cNvPr id="43011" name="Rectangle 3"/>
          <p:cNvSpPr>
            <a:spLocks noGrp="1" noChangeArrowheads="1"/>
          </p:cNvSpPr>
          <p:nvPr>
            <p:ph type="body" idx="1"/>
          </p:nvPr>
        </p:nvSpPr>
        <p:spPr>
          <a:noFill/>
          <a:ln>
            <a:solidFill>
              <a:srgbClr val="000000"/>
            </a:solidFill>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txBody>
          <a:bodyPr/>
          <a:lstStyle/>
          <a:p>
            <a:endParaRPr lang="fr-FR">
              <a:latin typeface="Times" charset="0"/>
              <a:ea typeface="ＭＳ Ｐゴシック" charset="0"/>
              <a:cs typeface="ＭＳ Ｐゴシック" charset="0"/>
            </a:endParaRPr>
          </a:p>
        </p:txBody>
      </p:sp>
    </p:spTree>
    <p:extLst>
      <p:ext uri="{BB962C8B-B14F-4D97-AF65-F5344CB8AC3E}">
        <p14:creationId xmlns:p14="http://schemas.microsoft.com/office/powerpoint/2010/main" val="5721674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7"/>
          <p:cNvSpPr txBox="1">
            <a:spLocks noGrp="1" noChangeArrowheads="1"/>
          </p:cNvSpPr>
          <p:nvPr/>
        </p:nvSpPr>
        <p:spPr bwMode="auto">
          <a:xfrm>
            <a:off x="3886200" y="8469630"/>
            <a:ext cx="2971800" cy="445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rgbClr val="040506"/>
                </a:solidFill>
                <a:latin typeface="Arial" charset="0"/>
                <a:ea typeface="ＭＳ Ｐゴシック" charset="0"/>
                <a:cs typeface="ＭＳ Ｐゴシック" charset="0"/>
              </a:defRPr>
            </a:lvl1pPr>
            <a:lvl2pPr marL="742950" indent="-285750">
              <a:defRPr sz="2400">
                <a:solidFill>
                  <a:srgbClr val="040506"/>
                </a:solidFill>
                <a:latin typeface="Arial" charset="0"/>
                <a:ea typeface="ＭＳ Ｐゴシック" charset="0"/>
              </a:defRPr>
            </a:lvl2pPr>
            <a:lvl3pPr marL="1143000" indent="-228600">
              <a:defRPr sz="2400">
                <a:solidFill>
                  <a:srgbClr val="040506"/>
                </a:solidFill>
                <a:latin typeface="Arial" charset="0"/>
                <a:ea typeface="ＭＳ Ｐゴシック" charset="0"/>
              </a:defRPr>
            </a:lvl3pPr>
            <a:lvl4pPr marL="1600200" indent="-228600">
              <a:defRPr sz="2400">
                <a:solidFill>
                  <a:srgbClr val="040506"/>
                </a:solidFill>
                <a:latin typeface="Arial" charset="0"/>
                <a:ea typeface="ＭＳ Ｐゴシック" charset="0"/>
              </a:defRPr>
            </a:lvl4pPr>
            <a:lvl5pPr marL="2057400" indent="-228600">
              <a:defRPr sz="2400">
                <a:solidFill>
                  <a:srgbClr val="040506"/>
                </a:solidFill>
                <a:latin typeface="Arial" charset="0"/>
                <a:ea typeface="ＭＳ Ｐゴシック" charset="0"/>
              </a:defRPr>
            </a:lvl5pPr>
            <a:lvl6pPr marL="2514600" indent="-228600" eaLnBrk="0" fontAlgn="base" hangingPunct="0">
              <a:spcBef>
                <a:spcPct val="0"/>
              </a:spcBef>
              <a:spcAft>
                <a:spcPct val="0"/>
              </a:spcAft>
              <a:defRPr sz="2400">
                <a:solidFill>
                  <a:srgbClr val="040506"/>
                </a:solidFill>
                <a:latin typeface="Arial" charset="0"/>
                <a:ea typeface="ＭＳ Ｐゴシック" charset="0"/>
              </a:defRPr>
            </a:lvl6pPr>
            <a:lvl7pPr marL="2971800" indent="-228600" eaLnBrk="0" fontAlgn="base" hangingPunct="0">
              <a:spcBef>
                <a:spcPct val="0"/>
              </a:spcBef>
              <a:spcAft>
                <a:spcPct val="0"/>
              </a:spcAft>
              <a:defRPr sz="2400">
                <a:solidFill>
                  <a:srgbClr val="040506"/>
                </a:solidFill>
                <a:latin typeface="Arial" charset="0"/>
                <a:ea typeface="ＭＳ Ｐゴシック" charset="0"/>
              </a:defRPr>
            </a:lvl7pPr>
            <a:lvl8pPr marL="3429000" indent="-228600" eaLnBrk="0" fontAlgn="base" hangingPunct="0">
              <a:spcBef>
                <a:spcPct val="0"/>
              </a:spcBef>
              <a:spcAft>
                <a:spcPct val="0"/>
              </a:spcAft>
              <a:defRPr sz="2400">
                <a:solidFill>
                  <a:srgbClr val="040506"/>
                </a:solidFill>
                <a:latin typeface="Arial" charset="0"/>
                <a:ea typeface="ＭＳ Ｐゴシック" charset="0"/>
              </a:defRPr>
            </a:lvl8pPr>
            <a:lvl9pPr marL="3886200" indent="-228600" eaLnBrk="0" fontAlgn="base" hangingPunct="0">
              <a:spcBef>
                <a:spcPct val="0"/>
              </a:spcBef>
              <a:spcAft>
                <a:spcPct val="0"/>
              </a:spcAft>
              <a:defRPr sz="2400">
                <a:solidFill>
                  <a:srgbClr val="040506"/>
                </a:solidFill>
                <a:latin typeface="Arial" charset="0"/>
                <a:ea typeface="ＭＳ Ｐゴシック" charset="0"/>
              </a:defRPr>
            </a:lvl9pPr>
          </a:lstStyle>
          <a:p>
            <a:pPr algn="r"/>
            <a:fld id="{E4DBEA85-141B-B147-B12B-13A62CD2F6C0}" type="slidenum">
              <a:rPr lang="fr-CA" sz="1200">
                <a:solidFill>
                  <a:schemeClr val="tx1"/>
                </a:solidFill>
              </a:rPr>
              <a:pPr algn="r"/>
              <a:t>16</a:t>
            </a:fld>
            <a:endParaRPr lang="fr-CA" sz="1200">
              <a:solidFill>
                <a:schemeClr val="tx1"/>
              </a:solidFill>
            </a:endParaRPr>
          </a:p>
        </p:txBody>
      </p:sp>
      <p:sp>
        <p:nvSpPr>
          <p:cNvPr id="45058" name="Rectangle 2"/>
          <p:cNvSpPr>
            <a:spLocks noGrp="1" noRot="1" noChangeAspect="1" noChangeArrowheads="1" noTextEdit="1"/>
          </p:cNvSpPr>
          <p:nvPr>
            <p:ph type="sldImg"/>
          </p:nvPr>
        </p:nvSpPr>
        <p:spPr>
          <a:solidFill>
            <a:srgbClr val="FFFFFF"/>
          </a:solidFill>
          <a:ln/>
        </p:spPr>
      </p:sp>
      <p:sp>
        <p:nvSpPr>
          <p:cNvPr id="45059" name="Rectangle 3"/>
          <p:cNvSpPr>
            <a:spLocks noGrp="1" noChangeArrowheads="1"/>
          </p:cNvSpPr>
          <p:nvPr>
            <p:ph type="body" idx="1"/>
          </p:nvPr>
        </p:nvSpPr>
        <p:spPr>
          <a:noFill/>
          <a:ln>
            <a:solidFill>
              <a:srgbClr val="000000"/>
            </a:solidFill>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txBody>
          <a:bodyPr/>
          <a:lstStyle/>
          <a:p>
            <a:endParaRPr lang="fr-FR">
              <a:latin typeface="Arial" charset="0"/>
              <a:ea typeface="ＭＳ Ｐゴシック" charset="0"/>
              <a:cs typeface="ＭＳ Ｐゴシック" charset="0"/>
            </a:endParaRPr>
          </a:p>
        </p:txBody>
      </p:sp>
    </p:spTree>
    <p:extLst>
      <p:ext uri="{BB962C8B-B14F-4D97-AF65-F5344CB8AC3E}">
        <p14:creationId xmlns:p14="http://schemas.microsoft.com/office/powerpoint/2010/main" val="213372519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rgbClr val="040506"/>
                </a:solidFill>
                <a:latin typeface="Arial" charset="0"/>
                <a:ea typeface="ＭＳ Ｐゴシック" charset="0"/>
                <a:cs typeface="ＭＳ Ｐゴシック" charset="0"/>
              </a:defRPr>
            </a:lvl1pPr>
            <a:lvl2pPr marL="742950" indent="-285750">
              <a:defRPr sz="2400">
                <a:solidFill>
                  <a:srgbClr val="040506"/>
                </a:solidFill>
                <a:latin typeface="Arial" charset="0"/>
                <a:ea typeface="ＭＳ Ｐゴシック" charset="0"/>
              </a:defRPr>
            </a:lvl2pPr>
            <a:lvl3pPr marL="1143000" indent="-228600">
              <a:defRPr sz="2400">
                <a:solidFill>
                  <a:srgbClr val="040506"/>
                </a:solidFill>
                <a:latin typeface="Arial" charset="0"/>
                <a:ea typeface="ＭＳ Ｐゴシック" charset="0"/>
              </a:defRPr>
            </a:lvl3pPr>
            <a:lvl4pPr marL="1600200" indent="-228600">
              <a:defRPr sz="2400">
                <a:solidFill>
                  <a:srgbClr val="040506"/>
                </a:solidFill>
                <a:latin typeface="Arial" charset="0"/>
                <a:ea typeface="ＭＳ Ｐゴシック" charset="0"/>
              </a:defRPr>
            </a:lvl4pPr>
            <a:lvl5pPr marL="2057400" indent="-228600">
              <a:defRPr sz="2400">
                <a:solidFill>
                  <a:srgbClr val="040506"/>
                </a:solidFill>
                <a:latin typeface="Arial" charset="0"/>
                <a:ea typeface="ＭＳ Ｐゴシック" charset="0"/>
              </a:defRPr>
            </a:lvl5pPr>
            <a:lvl6pPr marL="2514600" indent="-228600" eaLnBrk="0" fontAlgn="base" hangingPunct="0">
              <a:spcBef>
                <a:spcPct val="0"/>
              </a:spcBef>
              <a:spcAft>
                <a:spcPct val="0"/>
              </a:spcAft>
              <a:defRPr sz="2400">
                <a:solidFill>
                  <a:srgbClr val="040506"/>
                </a:solidFill>
                <a:latin typeface="Arial" charset="0"/>
                <a:ea typeface="ＭＳ Ｐゴシック" charset="0"/>
              </a:defRPr>
            </a:lvl6pPr>
            <a:lvl7pPr marL="2971800" indent="-228600" eaLnBrk="0" fontAlgn="base" hangingPunct="0">
              <a:spcBef>
                <a:spcPct val="0"/>
              </a:spcBef>
              <a:spcAft>
                <a:spcPct val="0"/>
              </a:spcAft>
              <a:defRPr sz="2400">
                <a:solidFill>
                  <a:srgbClr val="040506"/>
                </a:solidFill>
                <a:latin typeface="Arial" charset="0"/>
                <a:ea typeface="ＭＳ Ｐゴシック" charset="0"/>
              </a:defRPr>
            </a:lvl7pPr>
            <a:lvl8pPr marL="3429000" indent="-228600" eaLnBrk="0" fontAlgn="base" hangingPunct="0">
              <a:spcBef>
                <a:spcPct val="0"/>
              </a:spcBef>
              <a:spcAft>
                <a:spcPct val="0"/>
              </a:spcAft>
              <a:defRPr sz="2400">
                <a:solidFill>
                  <a:srgbClr val="040506"/>
                </a:solidFill>
                <a:latin typeface="Arial" charset="0"/>
                <a:ea typeface="ＭＳ Ｐゴシック" charset="0"/>
              </a:defRPr>
            </a:lvl8pPr>
            <a:lvl9pPr marL="3886200" indent="-228600" eaLnBrk="0" fontAlgn="base" hangingPunct="0">
              <a:spcBef>
                <a:spcPct val="0"/>
              </a:spcBef>
              <a:spcAft>
                <a:spcPct val="0"/>
              </a:spcAft>
              <a:defRPr sz="2400">
                <a:solidFill>
                  <a:srgbClr val="040506"/>
                </a:solidFill>
                <a:latin typeface="Arial" charset="0"/>
                <a:ea typeface="ＭＳ Ｐゴシック" charset="0"/>
              </a:defRPr>
            </a:lvl9pPr>
          </a:lstStyle>
          <a:p>
            <a:fld id="{E91711F0-56CA-3A4F-AD9C-51A44B6305F0}" type="slidenum">
              <a:rPr lang="fr-CA" sz="1200">
                <a:solidFill>
                  <a:schemeClr val="tx1"/>
                </a:solidFill>
              </a:rPr>
              <a:pPr/>
              <a:t>17</a:t>
            </a:fld>
            <a:endParaRPr lang="fr-CA" sz="1200">
              <a:solidFill>
                <a:schemeClr val="tx1"/>
              </a:solidFill>
            </a:endParaRPr>
          </a:p>
        </p:txBody>
      </p:sp>
      <p:sp>
        <p:nvSpPr>
          <p:cNvPr id="47106" name="Rectangle 7"/>
          <p:cNvSpPr txBox="1">
            <a:spLocks noGrp="1" noChangeArrowheads="1"/>
          </p:cNvSpPr>
          <p:nvPr/>
        </p:nvSpPr>
        <p:spPr bwMode="auto">
          <a:xfrm>
            <a:off x="3886200" y="8469630"/>
            <a:ext cx="2971800" cy="445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rgbClr val="040506"/>
                </a:solidFill>
                <a:latin typeface="Arial" charset="0"/>
                <a:ea typeface="ＭＳ Ｐゴシック" charset="0"/>
                <a:cs typeface="ＭＳ Ｐゴシック" charset="0"/>
              </a:defRPr>
            </a:lvl1pPr>
            <a:lvl2pPr marL="742950" indent="-285750">
              <a:defRPr sz="2400">
                <a:solidFill>
                  <a:srgbClr val="040506"/>
                </a:solidFill>
                <a:latin typeface="Arial" charset="0"/>
                <a:ea typeface="ＭＳ Ｐゴシック" charset="0"/>
              </a:defRPr>
            </a:lvl2pPr>
            <a:lvl3pPr marL="1143000" indent="-228600">
              <a:defRPr sz="2400">
                <a:solidFill>
                  <a:srgbClr val="040506"/>
                </a:solidFill>
                <a:latin typeface="Arial" charset="0"/>
                <a:ea typeface="ＭＳ Ｐゴシック" charset="0"/>
              </a:defRPr>
            </a:lvl3pPr>
            <a:lvl4pPr marL="1600200" indent="-228600">
              <a:defRPr sz="2400">
                <a:solidFill>
                  <a:srgbClr val="040506"/>
                </a:solidFill>
                <a:latin typeface="Arial" charset="0"/>
                <a:ea typeface="ＭＳ Ｐゴシック" charset="0"/>
              </a:defRPr>
            </a:lvl4pPr>
            <a:lvl5pPr marL="2057400" indent="-228600">
              <a:defRPr sz="2400">
                <a:solidFill>
                  <a:srgbClr val="040506"/>
                </a:solidFill>
                <a:latin typeface="Arial" charset="0"/>
                <a:ea typeface="ＭＳ Ｐゴシック" charset="0"/>
              </a:defRPr>
            </a:lvl5pPr>
            <a:lvl6pPr marL="2514600" indent="-228600" eaLnBrk="0" fontAlgn="base" hangingPunct="0">
              <a:spcBef>
                <a:spcPct val="0"/>
              </a:spcBef>
              <a:spcAft>
                <a:spcPct val="0"/>
              </a:spcAft>
              <a:defRPr sz="2400">
                <a:solidFill>
                  <a:srgbClr val="040506"/>
                </a:solidFill>
                <a:latin typeface="Arial" charset="0"/>
                <a:ea typeface="ＭＳ Ｐゴシック" charset="0"/>
              </a:defRPr>
            </a:lvl6pPr>
            <a:lvl7pPr marL="2971800" indent="-228600" eaLnBrk="0" fontAlgn="base" hangingPunct="0">
              <a:spcBef>
                <a:spcPct val="0"/>
              </a:spcBef>
              <a:spcAft>
                <a:spcPct val="0"/>
              </a:spcAft>
              <a:defRPr sz="2400">
                <a:solidFill>
                  <a:srgbClr val="040506"/>
                </a:solidFill>
                <a:latin typeface="Arial" charset="0"/>
                <a:ea typeface="ＭＳ Ｐゴシック" charset="0"/>
              </a:defRPr>
            </a:lvl7pPr>
            <a:lvl8pPr marL="3429000" indent="-228600" eaLnBrk="0" fontAlgn="base" hangingPunct="0">
              <a:spcBef>
                <a:spcPct val="0"/>
              </a:spcBef>
              <a:spcAft>
                <a:spcPct val="0"/>
              </a:spcAft>
              <a:defRPr sz="2400">
                <a:solidFill>
                  <a:srgbClr val="040506"/>
                </a:solidFill>
                <a:latin typeface="Arial" charset="0"/>
                <a:ea typeface="ＭＳ Ｐゴシック" charset="0"/>
              </a:defRPr>
            </a:lvl8pPr>
            <a:lvl9pPr marL="3886200" indent="-228600" eaLnBrk="0" fontAlgn="base" hangingPunct="0">
              <a:spcBef>
                <a:spcPct val="0"/>
              </a:spcBef>
              <a:spcAft>
                <a:spcPct val="0"/>
              </a:spcAft>
              <a:defRPr sz="2400">
                <a:solidFill>
                  <a:srgbClr val="040506"/>
                </a:solidFill>
                <a:latin typeface="Arial" charset="0"/>
                <a:ea typeface="ＭＳ Ｐゴシック" charset="0"/>
              </a:defRPr>
            </a:lvl9pPr>
          </a:lstStyle>
          <a:p>
            <a:pPr algn="r"/>
            <a:fld id="{BBBD85F7-3834-A445-8E8A-11AF2461C158}" type="slidenum">
              <a:rPr lang="fr-CA" sz="1200">
                <a:solidFill>
                  <a:schemeClr val="tx1"/>
                </a:solidFill>
              </a:rPr>
              <a:pPr algn="r"/>
              <a:t>17</a:t>
            </a:fld>
            <a:endParaRPr lang="fr-CA" sz="1200">
              <a:solidFill>
                <a:schemeClr val="tx1"/>
              </a:solidFill>
            </a:endParaRPr>
          </a:p>
        </p:txBody>
      </p:sp>
      <p:sp>
        <p:nvSpPr>
          <p:cNvPr id="47107" name="Rectangle 7"/>
          <p:cNvSpPr txBox="1">
            <a:spLocks noGrp="1" noChangeArrowheads="1"/>
          </p:cNvSpPr>
          <p:nvPr/>
        </p:nvSpPr>
        <p:spPr bwMode="auto">
          <a:xfrm>
            <a:off x="3886200" y="8469630"/>
            <a:ext cx="2971800" cy="445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rgbClr val="040506"/>
                </a:solidFill>
                <a:latin typeface="Arial" charset="0"/>
                <a:ea typeface="ＭＳ Ｐゴシック" charset="0"/>
                <a:cs typeface="ＭＳ Ｐゴシック" charset="0"/>
              </a:defRPr>
            </a:lvl1pPr>
            <a:lvl2pPr marL="742950" indent="-285750">
              <a:defRPr sz="2400">
                <a:solidFill>
                  <a:srgbClr val="040506"/>
                </a:solidFill>
                <a:latin typeface="Arial" charset="0"/>
                <a:ea typeface="ＭＳ Ｐゴシック" charset="0"/>
              </a:defRPr>
            </a:lvl2pPr>
            <a:lvl3pPr marL="1143000" indent="-228600">
              <a:defRPr sz="2400">
                <a:solidFill>
                  <a:srgbClr val="040506"/>
                </a:solidFill>
                <a:latin typeface="Arial" charset="0"/>
                <a:ea typeface="ＭＳ Ｐゴシック" charset="0"/>
              </a:defRPr>
            </a:lvl3pPr>
            <a:lvl4pPr marL="1600200" indent="-228600">
              <a:defRPr sz="2400">
                <a:solidFill>
                  <a:srgbClr val="040506"/>
                </a:solidFill>
                <a:latin typeface="Arial" charset="0"/>
                <a:ea typeface="ＭＳ Ｐゴシック" charset="0"/>
              </a:defRPr>
            </a:lvl4pPr>
            <a:lvl5pPr marL="2057400" indent="-228600">
              <a:defRPr sz="2400">
                <a:solidFill>
                  <a:srgbClr val="040506"/>
                </a:solidFill>
                <a:latin typeface="Arial" charset="0"/>
                <a:ea typeface="ＭＳ Ｐゴシック" charset="0"/>
              </a:defRPr>
            </a:lvl5pPr>
            <a:lvl6pPr marL="2514600" indent="-228600" eaLnBrk="0" fontAlgn="base" hangingPunct="0">
              <a:spcBef>
                <a:spcPct val="0"/>
              </a:spcBef>
              <a:spcAft>
                <a:spcPct val="0"/>
              </a:spcAft>
              <a:defRPr sz="2400">
                <a:solidFill>
                  <a:srgbClr val="040506"/>
                </a:solidFill>
                <a:latin typeface="Arial" charset="0"/>
                <a:ea typeface="ＭＳ Ｐゴシック" charset="0"/>
              </a:defRPr>
            </a:lvl6pPr>
            <a:lvl7pPr marL="2971800" indent="-228600" eaLnBrk="0" fontAlgn="base" hangingPunct="0">
              <a:spcBef>
                <a:spcPct val="0"/>
              </a:spcBef>
              <a:spcAft>
                <a:spcPct val="0"/>
              </a:spcAft>
              <a:defRPr sz="2400">
                <a:solidFill>
                  <a:srgbClr val="040506"/>
                </a:solidFill>
                <a:latin typeface="Arial" charset="0"/>
                <a:ea typeface="ＭＳ Ｐゴシック" charset="0"/>
              </a:defRPr>
            </a:lvl7pPr>
            <a:lvl8pPr marL="3429000" indent="-228600" eaLnBrk="0" fontAlgn="base" hangingPunct="0">
              <a:spcBef>
                <a:spcPct val="0"/>
              </a:spcBef>
              <a:spcAft>
                <a:spcPct val="0"/>
              </a:spcAft>
              <a:defRPr sz="2400">
                <a:solidFill>
                  <a:srgbClr val="040506"/>
                </a:solidFill>
                <a:latin typeface="Arial" charset="0"/>
                <a:ea typeface="ＭＳ Ｐゴシック" charset="0"/>
              </a:defRPr>
            </a:lvl8pPr>
            <a:lvl9pPr marL="3886200" indent="-228600" eaLnBrk="0" fontAlgn="base" hangingPunct="0">
              <a:spcBef>
                <a:spcPct val="0"/>
              </a:spcBef>
              <a:spcAft>
                <a:spcPct val="0"/>
              </a:spcAft>
              <a:defRPr sz="2400">
                <a:solidFill>
                  <a:srgbClr val="040506"/>
                </a:solidFill>
                <a:latin typeface="Arial" charset="0"/>
                <a:ea typeface="ＭＳ Ｐゴシック" charset="0"/>
              </a:defRPr>
            </a:lvl9pPr>
          </a:lstStyle>
          <a:p>
            <a:pPr algn="r"/>
            <a:fld id="{A751A260-4576-5141-A2F7-57B8E503D833}" type="slidenum">
              <a:rPr lang="en-US" sz="1200">
                <a:solidFill>
                  <a:schemeClr val="tx1"/>
                </a:solidFill>
                <a:latin typeface="Times" charset="0"/>
              </a:rPr>
              <a:pPr algn="r"/>
              <a:t>17</a:t>
            </a:fld>
            <a:endParaRPr lang="en-US" sz="1200">
              <a:solidFill>
                <a:schemeClr val="tx1"/>
              </a:solidFill>
              <a:latin typeface="Times" charset="0"/>
            </a:endParaRPr>
          </a:p>
        </p:txBody>
      </p:sp>
      <p:sp>
        <p:nvSpPr>
          <p:cNvPr id="47108" name="Rectangle 2"/>
          <p:cNvSpPr>
            <a:spLocks noGrp="1" noRot="1" noChangeAspect="1" noChangeArrowheads="1" noTextEdit="1"/>
          </p:cNvSpPr>
          <p:nvPr>
            <p:ph type="sldImg"/>
          </p:nvPr>
        </p:nvSpPr>
        <p:spPr>
          <a:solidFill>
            <a:srgbClr val="FFFFFF"/>
          </a:solidFill>
          <a:ln/>
        </p:spPr>
      </p:sp>
      <p:sp>
        <p:nvSpPr>
          <p:cNvPr id="47109" name="Rectangle 3"/>
          <p:cNvSpPr>
            <a:spLocks noGrp="1" noChangeArrowheads="1"/>
          </p:cNvSpPr>
          <p:nvPr>
            <p:ph type="body" idx="1"/>
          </p:nvPr>
        </p:nvSpPr>
        <p:spPr>
          <a:noFill/>
          <a:ln>
            <a:solidFill>
              <a:srgbClr val="000000"/>
            </a:solidFill>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txBody>
          <a:bodyPr/>
          <a:lstStyle/>
          <a:p>
            <a:pPr eaLnBrk="1" hangingPunct="1"/>
            <a:endParaRPr lang="fr-FR">
              <a:latin typeface="Arial" charset="0"/>
              <a:ea typeface="ＭＳ Ｐゴシック" charset="0"/>
              <a:cs typeface="ＭＳ Ｐゴシック" charset="0"/>
            </a:endParaRPr>
          </a:p>
        </p:txBody>
      </p:sp>
    </p:spTree>
    <p:extLst>
      <p:ext uri="{BB962C8B-B14F-4D97-AF65-F5344CB8AC3E}">
        <p14:creationId xmlns:p14="http://schemas.microsoft.com/office/powerpoint/2010/main" val="68998153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txBox="1">
            <a:spLocks noGrp="1" noChangeArrowheads="1"/>
          </p:cNvSpPr>
          <p:nvPr/>
        </p:nvSpPr>
        <p:spPr bwMode="auto">
          <a:xfrm>
            <a:off x="3886200" y="8469630"/>
            <a:ext cx="2971800" cy="445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rgbClr val="040506"/>
                </a:solidFill>
                <a:latin typeface="Arial" charset="0"/>
                <a:ea typeface="ＭＳ Ｐゴシック" charset="0"/>
                <a:cs typeface="ＭＳ Ｐゴシック" charset="0"/>
              </a:defRPr>
            </a:lvl1pPr>
            <a:lvl2pPr marL="742950" indent="-285750">
              <a:defRPr sz="2400">
                <a:solidFill>
                  <a:srgbClr val="040506"/>
                </a:solidFill>
                <a:latin typeface="Arial" charset="0"/>
                <a:ea typeface="ＭＳ Ｐゴシック" charset="0"/>
              </a:defRPr>
            </a:lvl2pPr>
            <a:lvl3pPr marL="1143000" indent="-228600">
              <a:defRPr sz="2400">
                <a:solidFill>
                  <a:srgbClr val="040506"/>
                </a:solidFill>
                <a:latin typeface="Arial" charset="0"/>
                <a:ea typeface="ＭＳ Ｐゴシック" charset="0"/>
              </a:defRPr>
            </a:lvl3pPr>
            <a:lvl4pPr marL="1600200" indent="-228600">
              <a:defRPr sz="2400">
                <a:solidFill>
                  <a:srgbClr val="040506"/>
                </a:solidFill>
                <a:latin typeface="Arial" charset="0"/>
                <a:ea typeface="ＭＳ Ｐゴシック" charset="0"/>
              </a:defRPr>
            </a:lvl4pPr>
            <a:lvl5pPr marL="2057400" indent="-228600">
              <a:defRPr sz="2400">
                <a:solidFill>
                  <a:srgbClr val="040506"/>
                </a:solidFill>
                <a:latin typeface="Arial" charset="0"/>
                <a:ea typeface="ＭＳ Ｐゴシック" charset="0"/>
              </a:defRPr>
            </a:lvl5pPr>
            <a:lvl6pPr marL="2514600" indent="-228600" eaLnBrk="0" fontAlgn="base" hangingPunct="0">
              <a:spcBef>
                <a:spcPct val="0"/>
              </a:spcBef>
              <a:spcAft>
                <a:spcPct val="0"/>
              </a:spcAft>
              <a:defRPr sz="2400">
                <a:solidFill>
                  <a:srgbClr val="040506"/>
                </a:solidFill>
                <a:latin typeface="Arial" charset="0"/>
                <a:ea typeface="ＭＳ Ｐゴシック" charset="0"/>
              </a:defRPr>
            </a:lvl6pPr>
            <a:lvl7pPr marL="2971800" indent="-228600" eaLnBrk="0" fontAlgn="base" hangingPunct="0">
              <a:spcBef>
                <a:spcPct val="0"/>
              </a:spcBef>
              <a:spcAft>
                <a:spcPct val="0"/>
              </a:spcAft>
              <a:defRPr sz="2400">
                <a:solidFill>
                  <a:srgbClr val="040506"/>
                </a:solidFill>
                <a:latin typeface="Arial" charset="0"/>
                <a:ea typeface="ＭＳ Ｐゴシック" charset="0"/>
              </a:defRPr>
            </a:lvl7pPr>
            <a:lvl8pPr marL="3429000" indent="-228600" eaLnBrk="0" fontAlgn="base" hangingPunct="0">
              <a:spcBef>
                <a:spcPct val="0"/>
              </a:spcBef>
              <a:spcAft>
                <a:spcPct val="0"/>
              </a:spcAft>
              <a:defRPr sz="2400">
                <a:solidFill>
                  <a:srgbClr val="040506"/>
                </a:solidFill>
                <a:latin typeface="Arial" charset="0"/>
                <a:ea typeface="ＭＳ Ｐゴシック" charset="0"/>
              </a:defRPr>
            </a:lvl8pPr>
            <a:lvl9pPr marL="3886200" indent="-228600" eaLnBrk="0" fontAlgn="base" hangingPunct="0">
              <a:spcBef>
                <a:spcPct val="0"/>
              </a:spcBef>
              <a:spcAft>
                <a:spcPct val="0"/>
              </a:spcAft>
              <a:defRPr sz="2400">
                <a:solidFill>
                  <a:srgbClr val="040506"/>
                </a:solidFill>
                <a:latin typeface="Arial" charset="0"/>
                <a:ea typeface="ＭＳ Ｐゴシック" charset="0"/>
              </a:defRPr>
            </a:lvl9pPr>
          </a:lstStyle>
          <a:p>
            <a:pPr algn="r"/>
            <a:fld id="{A65E60D8-5763-C243-9A9C-C8B51739DD8E}" type="slidenum">
              <a:rPr lang="fr-CA" sz="1200">
                <a:solidFill>
                  <a:schemeClr val="tx1"/>
                </a:solidFill>
              </a:rPr>
              <a:pPr algn="r"/>
              <a:t>18</a:t>
            </a:fld>
            <a:endParaRPr lang="fr-CA" sz="1200">
              <a:solidFill>
                <a:schemeClr val="tx1"/>
              </a:solidFill>
            </a:endParaRPr>
          </a:p>
        </p:txBody>
      </p:sp>
      <p:sp>
        <p:nvSpPr>
          <p:cNvPr id="49154" name="Rectangle 7"/>
          <p:cNvSpPr txBox="1">
            <a:spLocks noGrp="1" noChangeArrowheads="1"/>
          </p:cNvSpPr>
          <p:nvPr/>
        </p:nvSpPr>
        <p:spPr bwMode="auto">
          <a:xfrm>
            <a:off x="3886200" y="8469630"/>
            <a:ext cx="2971800" cy="445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rgbClr val="040506"/>
                </a:solidFill>
                <a:latin typeface="Arial" charset="0"/>
                <a:ea typeface="ＭＳ Ｐゴシック" charset="0"/>
                <a:cs typeface="ＭＳ Ｐゴシック" charset="0"/>
              </a:defRPr>
            </a:lvl1pPr>
            <a:lvl2pPr marL="742950" indent="-285750">
              <a:defRPr sz="2400">
                <a:solidFill>
                  <a:srgbClr val="040506"/>
                </a:solidFill>
                <a:latin typeface="Arial" charset="0"/>
                <a:ea typeface="ＭＳ Ｐゴシック" charset="0"/>
              </a:defRPr>
            </a:lvl2pPr>
            <a:lvl3pPr marL="1143000" indent="-228600">
              <a:defRPr sz="2400">
                <a:solidFill>
                  <a:srgbClr val="040506"/>
                </a:solidFill>
                <a:latin typeface="Arial" charset="0"/>
                <a:ea typeface="ＭＳ Ｐゴシック" charset="0"/>
              </a:defRPr>
            </a:lvl3pPr>
            <a:lvl4pPr marL="1600200" indent="-228600">
              <a:defRPr sz="2400">
                <a:solidFill>
                  <a:srgbClr val="040506"/>
                </a:solidFill>
                <a:latin typeface="Arial" charset="0"/>
                <a:ea typeface="ＭＳ Ｐゴシック" charset="0"/>
              </a:defRPr>
            </a:lvl4pPr>
            <a:lvl5pPr marL="2057400" indent="-228600">
              <a:defRPr sz="2400">
                <a:solidFill>
                  <a:srgbClr val="040506"/>
                </a:solidFill>
                <a:latin typeface="Arial" charset="0"/>
                <a:ea typeface="ＭＳ Ｐゴシック" charset="0"/>
              </a:defRPr>
            </a:lvl5pPr>
            <a:lvl6pPr marL="2514600" indent="-228600" eaLnBrk="0" fontAlgn="base" hangingPunct="0">
              <a:spcBef>
                <a:spcPct val="0"/>
              </a:spcBef>
              <a:spcAft>
                <a:spcPct val="0"/>
              </a:spcAft>
              <a:defRPr sz="2400">
                <a:solidFill>
                  <a:srgbClr val="040506"/>
                </a:solidFill>
                <a:latin typeface="Arial" charset="0"/>
                <a:ea typeface="ＭＳ Ｐゴシック" charset="0"/>
              </a:defRPr>
            </a:lvl6pPr>
            <a:lvl7pPr marL="2971800" indent="-228600" eaLnBrk="0" fontAlgn="base" hangingPunct="0">
              <a:spcBef>
                <a:spcPct val="0"/>
              </a:spcBef>
              <a:spcAft>
                <a:spcPct val="0"/>
              </a:spcAft>
              <a:defRPr sz="2400">
                <a:solidFill>
                  <a:srgbClr val="040506"/>
                </a:solidFill>
                <a:latin typeface="Arial" charset="0"/>
                <a:ea typeface="ＭＳ Ｐゴシック" charset="0"/>
              </a:defRPr>
            </a:lvl7pPr>
            <a:lvl8pPr marL="3429000" indent="-228600" eaLnBrk="0" fontAlgn="base" hangingPunct="0">
              <a:spcBef>
                <a:spcPct val="0"/>
              </a:spcBef>
              <a:spcAft>
                <a:spcPct val="0"/>
              </a:spcAft>
              <a:defRPr sz="2400">
                <a:solidFill>
                  <a:srgbClr val="040506"/>
                </a:solidFill>
                <a:latin typeface="Arial" charset="0"/>
                <a:ea typeface="ＭＳ Ｐゴシック" charset="0"/>
              </a:defRPr>
            </a:lvl8pPr>
            <a:lvl9pPr marL="3886200" indent="-228600" eaLnBrk="0" fontAlgn="base" hangingPunct="0">
              <a:spcBef>
                <a:spcPct val="0"/>
              </a:spcBef>
              <a:spcAft>
                <a:spcPct val="0"/>
              </a:spcAft>
              <a:defRPr sz="2400">
                <a:solidFill>
                  <a:srgbClr val="040506"/>
                </a:solidFill>
                <a:latin typeface="Arial" charset="0"/>
                <a:ea typeface="ＭＳ Ｐゴシック" charset="0"/>
              </a:defRPr>
            </a:lvl9pPr>
          </a:lstStyle>
          <a:p>
            <a:pPr algn="r"/>
            <a:fld id="{A21A0C31-9269-7347-AC5B-46C1C8A42300}" type="slidenum">
              <a:rPr lang="en-US" sz="1200">
                <a:solidFill>
                  <a:schemeClr val="tx1"/>
                </a:solidFill>
                <a:latin typeface="Times" charset="0"/>
              </a:rPr>
              <a:pPr algn="r"/>
              <a:t>18</a:t>
            </a:fld>
            <a:endParaRPr lang="en-US" sz="1200">
              <a:solidFill>
                <a:schemeClr val="tx1"/>
              </a:solidFill>
              <a:latin typeface="Times" charset="0"/>
            </a:endParaRPr>
          </a:p>
        </p:txBody>
      </p:sp>
      <p:sp>
        <p:nvSpPr>
          <p:cNvPr id="49155" name="Rectangle 2"/>
          <p:cNvSpPr>
            <a:spLocks noGrp="1" noRot="1" noChangeAspect="1" noChangeArrowheads="1" noTextEdit="1"/>
          </p:cNvSpPr>
          <p:nvPr>
            <p:ph type="sldImg"/>
          </p:nvPr>
        </p:nvSpPr>
        <p:spPr>
          <a:solidFill>
            <a:srgbClr val="FFFFFF"/>
          </a:solidFill>
          <a:ln/>
        </p:spPr>
      </p:sp>
      <p:sp>
        <p:nvSpPr>
          <p:cNvPr id="49156" name="Rectangle 3"/>
          <p:cNvSpPr>
            <a:spLocks noGrp="1" noChangeArrowheads="1"/>
          </p:cNvSpPr>
          <p:nvPr>
            <p:ph type="body" idx="1"/>
          </p:nvPr>
        </p:nvSpPr>
        <p:spPr>
          <a:noFill/>
          <a:ln>
            <a:solidFill>
              <a:srgbClr val="000000"/>
            </a:solidFill>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txBody>
          <a:bodyPr/>
          <a:lstStyle/>
          <a:p>
            <a:endParaRPr lang="fr-FR">
              <a:latin typeface="Arial" charset="0"/>
              <a:ea typeface="ＭＳ Ｐゴシック" charset="0"/>
              <a:cs typeface="ＭＳ Ｐゴシック" charset="0"/>
            </a:endParaRPr>
          </a:p>
        </p:txBody>
      </p:sp>
    </p:spTree>
    <p:extLst>
      <p:ext uri="{BB962C8B-B14F-4D97-AF65-F5344CB8AC3E}">
        <p14:creationId xmlns:p14="http://schemas.microsoft.com/office/powerpoint/2010/main" val="10793133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7"/>
          <p:cNvSpPr txBox="1">
            <a:spLocks noGrp="1" noChangeArrowheads="1"/>
          </p:cNvSpPr>
          <p:nvPr/>
        </p:nvSpPr>
        <p:spPr bwMode="auto">
          <a:xfrm>
            <a:off x="3886200" y="8469630"/>
            <a:ext cx="2971800" cy="445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rgbClr val="040506"/>
                </a:solidFill>
                <a:latin typeface="Arial" charset="0"/>
                <a:ea typeface="ＭＳ Ｐゴシック" charset="0"/>
                <a:cs typeface="ＭＳ Ｐゴシック" charset="0"/>
              </a:defRPr>
            </a:lvl1pPr>
            <a:lvl2pPr marL="742950" indent="-285750">
              <a:defRPr sz="2400">
                <a:solidFill>
                  <a:srgbClr val="040506"/>
                </a:solidFill>
                <a:latin typeface="Arial" charset="0"/>
                <a:ea typeface="ＭＳ Ｐゴシック" charset="0"/>
              </a:defRPr>
            </a:lvl2pPr>
            <a:lvl3pPr marL="1143000" indent="-228600">
              <a:defRPr sz="2400">
                <a:solidFill>
                  <a:srgbClr val="040506"/>
                </a:solidFill>
                <a:latin typeface="Arial" charset="0"/>
                <a:ea typeface="ＭＳ Ｐゴシック" charset="0"/>
              </a:defRPr>
            </a:lvl3pPr>
            <a:lvl4pPr marL="1600200" indent="-228600">
              <a:defRPr sz="2400">
                <a:solidFill>
                  <a:srgbClr val="040506"/>
                </a:solidFill>
                <a:latin typeface="Arial" charset="0"/>
                <a:ea typeface="ＭＳ Ｐゴシック" charset="0"/>
              </a:defRPr>
            </a:lvl4pPr>
            <a:lvl5pPr marL="2057400" indent="-228600">
              <a:defRPr sz="2400">
                <a:solidFill>
                  <a:srgbClr val="040506"/>
                </a:solidFill>
                <a:latin typeface="Arial" charset="0"/>
                <a:ea typeface="ＭＳ Ｐゴシック" charset="0"/>
              </a:defRPr>
            </a:lvl5pPr>
            <a:lvl6pPr marL="2514600" indent="-228600" eaLnBrk="0" fontAlgn="base" hangingPunct="0">
              <a:spcBef>
                <a:spcPct val="0"/>
              </a:spcBef>
              <a:spcAft>
                <a:spcPct val="0"/>
              </a:spcAft>
              <a:defRPr sz="2400">
                <a:solidFill>
                  <a:srgbClr val="040506"/>
                </a:solidFill>
                <a:latin typeface="Arial" charset="0"/>
                <a:ea typeface="ＭＳ Ｐゴシック" charset="0"/>
              </a:defRPr>
            </a:lvl6pPr>
            <a:lvl7pPr marL="2971800" indent="-228600" eaLnBrk="0" fontAlgn="base" hangingPunct="0">
              <a:spcBef>
                <a:spcPct val="0"/>
              </a:spcBef>
              <a:spcAft>
                <a:spcPct val="0"/>
              </a:spcAft>
              <a:defRPr sz="2400">
                <a:solidFill>
                  <a:srgbClr val="040506"/>
                </a:solidFill>
                <a:latin typeface="Arial" charset="0"/>
                <a:ea typeface="ＭＳ Ｐゴシック" charset="0"/>
              </a:defRPr>
            </a:lvl7pPr>
            <a:lvl8pPr marL="3429000" indent="-228600" eaLnBrk="0" fontAlgn="base" hangingPunct="0">
              <a:spcBef>
                <a:spcPct val="0"/>
              </a:spcBef>
              <a:spcAft>
                <a:spcPct val="0"/>
              </a:spcAft>
              <a:defRPr sz="2400">
                <a:solidFill>
                  <a:srgbClr val="040506"/>
                </a:solidFill>
                <a:latin typeface="Arial" charset="0"/>
                <a:ea typeface="ＭＳ Ｐゴシック" charset="0"/>
              </a:defRPr>
            </a:lvl8pPr>
            <a:lvl9pPr marL="3886200" indent="-228600" eaLnBrk="0" fontAlgn="base" hangingPunct="0">
              <a:spcBef>
                <a:spcPct val="0"/>
              </a:spcBef>
              <a:spcAft>
                <a:spcPct val="0"/>
              </a:spcAft>
              <a:defRPr sz="2400">
                <a:solidFill>
                  <a:srgbClr val="040506"/>
                </a:solidFill>
                <a:latin typeface="Arial" charset="0"/>
                <a:ea typeface="ＭＳ Ｐゴシック" charset="0"/>
              </a:defRPr>
            </a:lvl9pPr>
          </a:lstStyle>
          <a:p>
            <a:pPr algn="r"/>
            <a:fld id="{EBA7EB53-D401-6545-A27A-01DA090D74F4}" type="slidenum">
              <a:rPr lang="fr-CA" sz="1200">
                <a:solidFill>
                  <a:schemeClr val="tx1"/>
                </a:solidFill>
              </a:rPr>
              <a:pPr algn="r"/>
              <a:t>19</a:t>
            </a:fld>
            <a:endParaRPr lang="fr-CA" sz="1200">
              <a:solidFill>
                <a:schemeClr val="tx1"/>
              </a:solidFill>
            </a:endParaRPr>
          </a:p>
        </p:txBody>
      </p:sp>
      <p:sp>
        <p:nvSpPr>
          <p:cNvPr id="51202" name="Rectangle 7"/>
          <p:cNvSpPr txBox="1">
            <a:spLocks noGrp="1" noChangeArrowheads="1"/>
          </p:cNvSpPr>
          <p:nvPr/>
        </p:nvSpPr>
        <p:spPr bwMode="auto">
          <a:xfrm>
            <a:off x="3886200" y="8469630"/>
            <a:ext cx="2971800" cy="445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rgbClr val="040506"/>
                </a:solidFill>
                <a:latin typeface="Arial" charset="0"/>
                <a:ea typeface="ＭＳ Ｐゴシック" charset="0"/>
                <a:cs typeface="ＭＳ Ｐゴシック" charset="0"/>
              </a:defRPr>
            </a:lvl1pPr>
            <a:lvl2pPr marL="742950" indent="-285750">
              <a:defRPr sz="2400">
                <a:solidFill>
                  <a:srgbClr val="040506"/>
                </a:solidFill>
                <a:latin typeface="Arial" charset="0"/>
                <a:ea typeface="ＭＳ Ｐゴシック" charset="0"/>
              </a:defRPr>
            </a:lvl2pPr>
            <a:lvl3pPr marL="1143000" indent="-228600">
              <a:defRPr sz="2400">
                <a:solidFill>
                  <a:srgbClr val="040506"/>
                </a:solidFill>
                <a:latin typeface="Arial" charset="0"/>
                <a:ea typeface="ＭＳ Ｐゴシック" charset="0"/>
              </a:defRPr>
            </a:lvl3pPr>
            <a:lvl4pPr marL="1600200" indent="-228600">
              <a:defRPr sz="2400">
                <a:solidFill>
                  <a:srgbClr val="040506"/>
                </a:solidFill>
                <a:latin typeface="Arial" charset="0"/>
                <a:ea typeface="ＭＳ Ｐゴシック" charset="0"/>
              </a:defRPr>
            </a:lvl4pPr>
            <a:lvl5pPr marL="2057400" indent="-228600">
              <a:defRPr sz="2400">
                <a:solidFill>
                  <a:srgbClr val="040506"/>
                </a:solidFill>
                <a:latin typeface="Arial" charset="0"/>
                <a:ea typeface="ＭＳ Ｐゴシック" charset="0"/>
              </a:defRPr>
            </a:lvl5pPr>
            <a:lvl6pPr marL="2514600" indent="-228600" eaLnBrk="0" fontAlgn="base" hangingPunct="0">
              <a:spcBef>
                <a:spcPct val="0"/>
              </a:spcBef>
              <a:spcAft>
                <a:spcPct val="0"/>
              </a:spcAft>
              <a:defRPr sz="2400">
                <a:solidFill>
                  <a:srgbClr val="040506"/>
                </a:solidFill>
                <a:latin typeface="Arial" charset="0"/>
                <a:ea typeface="ＭＳ Ｐゴシック" charset="0"/>
              </a:defRPr>
            </a:lvl6pPr>
            <a:lvl7pPr marL="2971800" indent="-228600" eaLnBrk="0" fontAlgn="base" hangingPunct="0">
              <a:spcBef>
                <a:spcPct val="0"/>
              </a:spcBef>
              <a:spcAft>
                <a:spcPct val="0"/>
              </a:spcAft>
              <a:defRPr sz="2400">
                <a:solidFill>
                  <a:srgbClr val="040506"/>
                </a:solidFill>
                <a:latin typeface="Arial" charset="0"/>
                <a:ea typeface="ＭＳ Ｐゴシック" charset="0"/>
              </a:defRPr>
            </a:lvl7pPr>
            <a:lvl8pPr marL="3429000" indent="-228600" eaLnBrk="0" fontAlgn="base" hangingPunct="0">
              <a:spcBef>
                <a:spcPct val="0"/>
              </a:spcBef>
              <a:spcAft>
                <a:spcPct val="0"/>
              </a:spcAft>
              <a:defRPr sz="2400">
                <a:solidFill>
                  <a:srgbClr val="040506"/>
                </a:solidFill>
                <a:latin typeface="Arial" charset="0"/>
                <a:ea typeface="ＭＳ Ｐゴシック" charset="0"/>
              </a:defRPr>
            </a:lvl8pPr>
            <a:lvl9pPr marL="3886200" indent="-228600" eaLnBrk="0" fontAlgn="base" hangingPunct="0">
              <a:spcBef>
                <a:spcPct val="0"/>
              </a:spcBef>
              <a:spcAft>
                <a:spcPct val="0"/>
              </a:spcAft>
              <a:defRPr sz="2400">
                <a:solidFill>
                  <a:srgbClr val="040506"/>
                </a:solidFill>
                <a:latin typeface="Arial" charset="0"/>
                <a:ea typeface="ＭＳ Ｐゴシック" charset="0"/>
              </a:defRPr>
            </a:lvl9pPr>
          </a:lstStyle>
          <a:p>
            <a:pPr algn="r"/>
            <a:fld id="{4AEB699B-FE40-E148-B770-E0BEE0306E91}" type="slidenum">
              <a:rPr lang="en-US" sz="1200">
                <a:solidFill>
                  <a:schemeClr val="tx1"/>
                </a:solidFill>
                <a:latin typeface="Times" charset="0"/>
              </a:rPr>
              <a:pPr algn="r"/>
              <a:t>19</a:t>
            </a:fld>
            <a:endParaRPr lang="en-US" sz="1200">
              <a:solidFill>
                <a:schemeClr val="tx1"/>
              </a:solidFill>
              <a:latin typeface="Times" charset="0"/>
            </a:endParaRPr>
          </a:p>
        </p:txBody>
      </p:sp>
      <p:sp>
        <p:nvSpPr>
          <p:cNvPr id="51203" name="Rectangle 2"/>
          <p:cNvSpPr>
            <a:spLocks noGrp="1" noRot="1" noChangeAspect="1" noChangeArrowheads="1" noTextEdit="1"/>
          </p:cNvSpPr>
          <p:nvPr>
            <p:ph type="sldImg"/>
          </p:nvPr>
        </p:nvSpPr>
        <p:spPr>
          <a:solidFill>
            <a:srgbClr val="FFFFFF"/>
          </a:solidFill>
          <a:ln/>
        </p:spPr>
      </p:sp>
      <p:sp>
        <p:nvSpPr>
          <p:cNvPr id="51204" name="Rectangle 3"/>
          <p:cNvSpPr>
            <a:spLocks noGrp="1" noChangeArrowheads="1"/>
          </p:cNvSpPr>
          <p:nvPr>
            <p:ph type="body" idx="1"/>
          </p:nvPr>
        </p:nvSpPr>
        <p:spPr>
          <a:noFill/>
          <a:ln>
            <a:solidFill>
              <a:srgbClr val="000000"/>
            </a:solidFill>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txBody>
          <a:bodyPr/>
          <a:lstStyle/>
          <a:p>
            <a:endParaRPr lang="fr-FR">
              <a:latin typeface="Arial" charset="0"/>
              <a:ea typeface="ＭＳ Ｐゴシック" charset="0"/>
              <a:cs typeface="ＭＳ Ｐゴシック" charset="0"/>
            </a:endParaRPr>
          </a:p>
        </p:txBody>
      </p:sp>
    </p:spTree>
    <p:extLst>
      <p:ext uri="{BB962C8B-B14F-4D97-AF65-F5344CB8AC3E}">
        <p14:creationId xmlns:p14="http://schemas.microsoft.com/office/powerpoint/2010/main" val="15256820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Placeholder 2"/>
          <p:cNvSpPr>
            <a:spLocks noGrp="1" noRot="1" noChangeAspect="1" noChangeArrowheads="1" noTextEdit="1"/>
          </p:cNvSpPr>
          <p:nvPr>
            <p:ph type="sldImg"/>
          </p:nvPr>
        </p:nvSpPr>
        <p:spPr>
          <a:ln/>
        </p:spPr>
      </p:sp>
      <p:sp>
        <p:nvSpPr>
          <p:cNvPr id="62466" name="Placeholder 3"/>
          <p:cNvSpPr>
            <a:spLocks noGrp="1" noChangeArrowheads="1"/>
          </p:cNvSpPr>
          <p:nvPr>
            <p:ph type="body" idx="1"/>
          </p:nvPr>
        </p:nvSpPr>
        <p:spPr>
          <a:noFill/>
          <a:ln/>
        </p:spPr>
        <p:txBody>
          <a:bodyPr/>
          <a:lstStyle/>
          <a:p>
            <a:endParaRPr lang="fr-FR">
              <a:latin typeface="Times" pitchFamily="-72" charset="0"/>
              <a:ea typeface="ＭＳ Ｐゴシック" pitchFamily="-72" charset="-128"/>
              <a:cs typeface="ＭＳ Ｐゴシック" pitchFamily="-72" charset="-128"/>
            </a:endParaRPr>
          </a:p>
        </p:txBody>
      </p:sp>
    </p:spTree>
    <p:extLst>
      <p:ext uri="{BB962C8B-B14F-4D97-AF65-F5344CB8AC3E}">
        <p14:creationId xmlns:p14="http://schemas.microsoft.com/office/powerpoint/2010/main" val="30731791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rgbClr val="040506"/>
                </a:solidFill>
                <a:latin typeface="Arial" charset="0"/>
                <a:ea typeface="ＭＳ Ｐゴシック" charset="0"/>
                <a:cs typeface="ＭＳ Ｐゴシック" charset="0"/>
              </a:defRPr>
            </a:lvl1pPr>
            <a:lvl2pPr marL="742950" indent="-285750">
              <a:defRPr sz="2400">
                <a:solidFill>
                  <a:srgbClr val="040506"/>
                </a:solidFill>
                <a:latin typeface="Arial" charset="0"/>
                <a:ea typeface="ＭＳ Ｐゴシック" charset="0"/>
              </a:defRPr>
            </a:lvl2pPr>
            <a:lvl3pPr marL="1143000" indent="-228600">
              <a:defRPr sz="2400">
                <a:solidFill>
                  <a:srgbClr val="040506"/>
                </a:solidFill>
                <a:latin typeface="Arial" charset="0"/>
                <a:ea typeface="ＭＳ Ｐゴシック" charset="0"/>
              </a:defRPr>
            </a:lvl3pPr>
            <a:lvl4pPr marL="1600200" indent="-228600">
              <a:defRPr sz="2400">
                <a:solidFill>
                  <a:srgbClr val="040506"/>
                </a:solidFill>
                <a:latin typeface="Arial" charset="0"/>
                <a:ea typeface="ＭＳ Ｐゴシック" charset="0"/>
              </a:defRPr>
            </a:lvl4pPr>
            <a:lvl5pPr marL="2057400" indent="-228600">
              <a:defRPr sz="2400">
                <a:solidFill>
                  <a:srgbClr val="040506"/>
                </a:solidFill>
                <a:latin typeface="Arial" charset="0"/>
                <a:ea typeface="ＭＳ Ｐゴシック" charset="0"/>
              </a:defRPr>
            </a:lvl5pPr>
            <a:lvl6pPr marL="2514600" indent="-228600" eaLnBrk="0" fontAlgn="base" hangingPunct="0">
              <a:spcBef>
                <a:spcPct val="0"/>
              </a:spcBef>
              <a:spcAft>
                <a:spcPct val="0"/>
              </a:spcAft>
              <a:defRPr sz="2400">
                <a:solidFill>
                  <a:srgbClr val="040506"/>
                </a:solidFill>
                <a:latin typeface="Arial" charset="0"/>
                <a:ea typeface="ＭＳ Ｐゴシック" charset="0"/>
              </a:defRPr>
            </a:lvl6pPr>
            <a:lvl7pPr marL="2971800" indent="-228600" eaLnBrk="0" fontAlgn="base" hangingPunct="0">
              <a:spcBef>
                <a:spcPct val="0"/>
              </a:spcBef>
              <a:spcAft>
                <a:spcPct val="0"/>
              </a:spcAft>
              <a:defRPr sz="2400">
                <a:solidFill>
                  <a:srgbClr val="040506"/>
                </a:solidFill>
                <a:latin typeface="Arial" charset="0"/>
                <a:ea typeface="ＭＳ Ｐゴシック" charset="0"/>
              </a:defRPr>
            </a:lvl7pPr>
            <a:lvl8pPr marL="3429000" indent="-228600" eaLnBrk="0" fontAlgn="base" hangingPunct="0">
              <a:spcBef>
                <a:spcPct val="0"/>
              </a:spcBef>
              <a:spcAft>
                <a:spcPct val="0"/>
              </a:spcAft>
              <a:defRPr sz="2400">
                <a:solidFill>
                  <a:srgbClr val="040506"/>
                </a:solidFill>
                <a:latin typeface="Arial" charset="0"/>
                <a:ea typeface="ＭＳ Ｐゴシック" charset="0"/>
              </a:defRPr>
            </a:lvl8pPr>
            <a:lvl9pPr marL="3886200" indent="-228600" eaLnBrk="0" fontAlgn="base" hangingPunct="0">
              <a:spcBef>
                <a:spcPct val="0"/>
              </a:spcBef>
              <a:spcAft>
                <a:spcPct val="0"/>
              </a:spcAft>
              <a:defRPr sz="2400">
                <a:solidFill>
                  <a:srgbClr val="040506"/>
                </a:solidFill>
                <a:latin typeface="Arial" charset="0"/>
                <a:ea typeface="ＭＳ Ｐゴシック" charset="0"/>
              </a:defRPr>
            </a:lvl9pPr>
          </a:lstStyle>
          <a:p>
            <a:fld id="{46C10235-1E0E-E642-8BF9-21EF6E8AFC6C}" type="slidenum">
              <a:rPr lang="fr-CA" sz="1200">
                <a:solidFill>
                  <a:schemeClr val="tx1"/>
                </a:solidFill>
              </a:rPr>
              <a:pPr/>
              <a:t>20</a:t>
            </a:fld>
            <a:endParaRPr lang="fr-CA" sz="1200">
              <a:solidFill>
                <a:schemeClr val="tx1"/>
              </a:solidFill>
            </a:endParaRPr>
          </a:p>
        </p:txBody>
      </p:sp>
      <p:sp>
        <p:nvSpPr>
          <p:cNvPr id="53250" name="Rectangle 7"/>
          <p:cNvSpPr txBox="1">
            <a:spLocks noGrp="1" noChangeArrowheads="1"/>
          </p:cNvSpPr>
          <p:nvPr/>
        </p:nvSpPr>
        <p:spPr bwMode="auto">
          <a:xfrm>
            <a:off x="3886200" y="8469630"/>
            <a:ext cx="2971800" cy="445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rgbClr val="040506"/>
                </a:solidFill>
                <a:latin typeface="Arial" charset="0"/>
                <a:ea typeface="ＭＳ Ｐゴシック" charset="0"/>
                <a:cs typeface="ＭＳ Ｐゴシック" charset="0"/>
              </a:defRPr>
            </a:lvl1pPr>
            <a:lvl2pPr marL="742950" indent="-285750">
              <a:defRPr sz="2400">
                <a:solidFill>
                  <a:srgbClr val="040506"/>
                </a:solidFill>
                <a:latin typeface="Arial" charset="0"/>
                <a:ea typeface="ＭＳ Ｐゴシック" charset="0"/>
              </a:defRPr>
            </a:lvl2pPr>
            <a:lvl3pPr marL="1143000" indent="-228600">
              <a:defRPr sz="2400">
                <a:solidFill>
                  <a:srgbClr val="040506"/>
                </a:solidFill>
                <a:latin typeface="Arial" charset="0"/>
                <a:ea typeface="ＭＳ Ｐゴシック" charset="0"/>
              </a:defRPr>
            </a:lvl3pPr>
            <a:lvl4pPr marL="1600200" indent="-228600">
              <a:defRPr sz="2400">
                <a:solidFill>
                  <a:srgbClr val="040506"/>
                </a:solidFill>
                <a:latin typeface="Arial" charset="0"/>
                <a:ea typeface="ＭＳ Ｐゴシック" charset="0"/>
              </a:defRPr>
            </a:lvl4pPr>
            <a:lvl5pPr marL="2057400" indent="-228600">
              <a:defRPr sz="2400">
                <a:solidFill>
                  <a:srgbClr val="040506"/>
                </a:solidFill>
                <a:latin typeface="Arial" charset="0"/>
                <a:ea typeface="ＭＳ Ｐゴシック" charset="0"/>
              </a:defRPr>
            </a:lvl5pPr>
            <a:lvl6pPr marL="2514600" indent="-228600" eaLnBrk="0" fontAlgn="base" hangingPunct="0">
              <a:spcBef>
                <a:spcPct val="0"/>
              </a:spcBef>
              <a:spcAft>
                <a:spcPct val="0"/>
              </a:spcAft>
              <a:defRPr sz="2400">
                <a:solidFill>
                  <a:srgbClr val="040506"/>
                </a:solidFill>
                <a:latin typeface="Arial" charset="0"/>
                <a:ea typeface="ＭＳ Ｐゴシック" charset="0"/>
              </a:defRPr>
            </a:lvl6pPr>
            <a:lvl7pPr marL="2971800" indent="-228600" eaLnBrk="0" fontAlgn="base" hangingPunct="0">
              <a:spcBef>
                <a:spcPct val="0"/>
              </a:spcBef>
              <a:spcAft>
                <a:spcPct val="0"/>
              </a:spcAft>
              <a:defRPr sz="2400">
                <a:solidFill>
                  <a:srgbClr val="040506"/>
                </a:solidFill>
                <a:latin typeface="Arial" charset="0"/>
                <a:ea typeface="ＭＳ Ｐゴシック" charset="0"/>
              </a:defRPr>
            </a:lvl7pPr>
            <a:lvl8pPr marL="3429000" indent="-228600" eaLnBrk="0" fontAlgn="base" hangingPunct="0">
              <a:spcBef>
                <a:spcPct val="0"/>
              </a:spcBef>
              <a:spcAft>
                <a:spcPct val="0"/>
              </a:spcAft>
              <a:defRPr sz="2400">
                <a:solidFill>
                  <a:srgbClr val="040506"/>
                </a:solidFill>
                <a:latin typeface="Arial" charset="0"/>
                <a:ea typeface="ＭＳ Ｐゴシック" charset="0"/>
              </a:defRPr>
            </a:lvl8pPr>
            <a:lvl9pPr marL="3886200" indent="-228600" eaLnBrk="0" fontAlgn="base" hangingPunct="0">
              <a:spcBef>
                <a:spcPct val="0"/>
              </a:spcBef>
              <a:spcAft>
                <a:spcPct val="0"/>
              </a:spcAft>
              <a:defRPr sz="2400">
                <a:solidFill>
                  <a:srgbClr val="040506"/>
                </a:solidFill>
                <a:latin typeface="Arial" charset="0"/>
                <a:ea typeface="ＭＳ Ｐゴシック" charset="0"/>
              </a:defRPr>
            </a:lvl9pPr>
          </a:lstStyle>
          <a:p>
            <a:pPr algn="r"/>
            <a:fld id="{95EC8D8D-C12B-D04A-B586-26FF36A3AC6D}" type="slidenum">
              <a:rPr lang="fr-CA" sz="1200">
                <a:solidFill>
                  <a:schemeClr val="tx1"/>
                </a:solidFill>
              </a:rPr>
              <a:pPr algn="r"/>
              <a:t>20</a:t>
            </a:fld>
            <a:endParaRPr lang="fr-CA" sz="1200">
              <a:solidFill>
                <a:schemeClr val="tx1"/>
              </a:solidFill>
            </a:endParaRPr>
          </a:p>
        </p:txBody>
      </p:sp>
      <p:sp>
        <p:nvSpPr>
          <p:cNvPr id="53251" name="Rectangle 2"/>
          <p:cNvSpPr>
            <a:spLocks noGrp="1" noRot="1" noChangeAspect="1" noChangeArrowheads="1" noTextEdit="1"/>
          </p:cNvSpPr>
          <p:nvPr>
            <p:ph type="sldImg"/>
          </p:nvPr>
        </p:nvSpPr>
        <p:spPr>
          <a:solidFill>
            <a:srgbClr val="FFFFFF"/>
          </a:solidFill>
          <a:ln/>
        </p:spPr>
      </p:sp>
      <p:sp>
        <p:nvSpPr>
          <p:cNvPr id="53252" name="Rectangle 3"/>
          <p:cNvSpPr>
            <a:spLocks noGrp="1" noChangeArrowheads="1"/>
          </p:cNvSpPr>
          <p:nvPr>
            <p:ph type="body" idx="1"/>
          </p:nvPr>
        </p:nvSpPr>
        <p:spPr>
          <a:noFill/>
          <a:ln>
            <a:solidFill>
              <a:srgbClr val="000000"/>
            </a:solidFill>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txBody>
          <a:bodyPr/>
          <a:lstStyle/>
          <a:p>
            <a:pPr eaLnBrk="1" hangingPunct="1"/>
            <a:endParaRPr lang="fr-FR">
              <a:latin typeface="Arial" charset="0"/>
              <a:ea typeface="ＭＳ Ｐゴシック" charset="0"/>
              <a:cs typeface="ＭＳ Ｐゴシック" charset="0"/>
            </a:endParaRPr>
          </a:p>
        </p:txBody>
      </p:sp>
    </p:spTree>
    <p:extLst>
      <p:ext uri="{BB962C8B-B14F-4D97-AF65-F5344CB8AC3E}">
        <p14:creationId xmlns:p14="http://schemas.microsoft.com/office/powerpoint/2010/main" val="118345236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txBox="1">
            <a:spLocks noGrp="1" noChangeArrowheads="1"/>
          </p:cNvSpPr>
          <p:nvPr/>
        </p:nvSpPr>
        <p:spPr bwMode="auto">
          <a:xfrm>
            <a:off x="3886200" y="8469630"/>
            <a:ext cx="2971800" cy="445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rgbClr val="040506"/>
                </a:solidFill>
                <a:latin typeface="Arial" charset="0"/>
                <a:ea typeface="ＭＳ Ｐゴシック" charset="0"/>
                <a:cs typeface="ＭＳ Ｐゴシック" charset="0"/>
              </a:defRPr>
            </a:lvl1pPr>
            <a:lvl2pPr marL="742950" indent="-285750">
              <a:defRPr sz="2400">
                <a:solidFill>
                  <a:srgbClr val="040506"/>
                </a:solidFill>
                <a:latin typeface="Arial" charset="0"/>
                <a:ea typeface="ＭＳ Ｐゴシック" charset="0"/>
              </a:defRPr>
            </a:lvl2pPr>
            <a:lvl3pPr marL="1143000" indent="-228600">
              <a:defRPr sz="2400">
                <a:solidFill>
                  <a:srgbClr val="040506"/>
                </a:solidFill>
                <a:latin typeface="Arial" charset="0"/>
                <a:ea typeface="ＭＳ Ｐゴシック" charset="0"/>
              </a:defRPr>
            </a:lvl3pPr>
            <a:lvl4pPr marL="1600200" indent="-228600">
              <a:defRPr sz="2400">
                <a:solidFill>
                  <a:srgbClr val="040506"/>
                </a:solidFill>
                <a:latin typeface="Arial" charset="0"/>
                <a:ea typeface="ＭＳ Ｐゴシック" charset="0"/>
              </a:defRPr>
            </a:lvl4pPr>
            <a:lvl5pPr marL="2057400" indent="-228600">
              <a:defRPr sz="2400">
                <a:solidFill>
                  <a:srgbClr val="040506"/>
                </a:solidFill>
                <a:latin typeface="Arial" charset="0"/>
                <a:ea typeface="ＭＳ Ｐゴシック" charset="0"/>
              </a:defRPr>
            </a:lvl5pPr>
            <a:lvl6pPr marL="2514600" indent="-228600" eaLnBrk="0" fontAlgn="base" hangingPunct="0">
              <a:spcBef>
                <a:spcPct val="0"/>
              </a:spcBef>
              <a:spcAft>
                <a:spcPct val="0"/>
              </a:spcAft>
              <a:defRPr sz="2400">
                <a:solidFill>
                  <a:srgbClr val="040506"/>
                </a:solidFill>
                <a:latin typeface="Arial" charset="0"/>
                <a:ea typeface="ＭＳ Ｐゴシック" charset="0"/>
              </a:defRPr>
            </a:lvl6pPr>
            <a:lvl7pPr marL="2971800" indent="-228600" eaLnBrk="0" fontAlgn="base" hangingPunct="0">
              <a:spcBef>
                <a:spcPct val="0"/>
              </a:spcBef>
              <a:spcAft>
                <a:spcPct val="0"/>
              </a:spcAft>
              <a:defRPr sz="2400">
                <a:solidFill>
                  <a:srgbClr val="040506"/>
                </a:solidFill>
                <a:latin typeface="Arial" charset="0"/>
                <a:ea typeface="ＭＳ Ｐゴシック" charset="0"/>
              </a:defRPr>
            </a:lvl7pPr>
            <a:lvl8pPr marL="3429000" indent="-228600" eaLnBrk="0" fontAlgn="base" hangingPunct="0">
              <a:spcBef>
                <a:spcPct val="0"/>
              </a:spcBef>
              <a:spcAft>
                <a:spcPct val="0"/>
              </a:spcAft>
              <a:defRPr sz="2400">
                <a:solidFill>
                  <a:srgbClr val="040506"/>
                </a:solidFill>
                <a:latin typeface="Arial" charset="0"/>
                <a:ea typeface="ＭＳ Ｐゴシック" charset="0"/>
              </a:defRPr>
            </a:lvl8pPr>
            <a:lvl9pPr marL="3886200" indent="-228600" eaLnBrk="0" fontAlgn="base" hangingPunct="0">
              <a:spcBef>
                <a:spcPct val="0"/>
              </a:spcBef>
              <a:spcAft>
                <a:spcPct val="0"/>
              </a:spcAft>
              <a:defRPr sz="2400">
                <a:solidFill>
                  <a:srgbClr val="040506"/>
                </a:solidFill>
                <a:latin typeface="Arial" charset="0"/>
                <a:ea typeface="ＭＳ Ｐゴシック" charset="0"/>
              </a:defRPr>
            </a:lvl9pPr>
          </a:lstStyle>
          <a:p>
            <a:pPr algn="r"/>
            <a:fld id="{158B8CC2-A8BD-C34C-BBB8-34B175BC8422}" type="slidenum">
              <a:rPr lang="en-US" sz="1200">
                <a:solidFill>
                  <a:schemeClr val="tx1"/>
                </a:solidFill>
                <a:latin typeface="Times" charset="0"/>
              </a:rPr>
              <a:pPr algn="r"/>
              <a:t>21</a:t>
            </a:fld>
            <a:endParaRPr lang="en-US" sz="1200">
              <a:solidFill>
                <a:schemeClr val="tx1"/>
              </a:solidFill>
              <a:latin typeface="Times" charset="0"/>
            </a:endParaRPr>
          </a:p>
        </p:txBody>
      </p:sp>
      <p:sp>
        <p:nvSpPr>
          <p:cNvPr id="38914" name="Rectangle 2"/>
          <p:cNvSpPr>
            <a:spLocks noGrp="1" noRot="1" noChangeAspect="1" noChangeArrowheads="1" noTextEdit="1"/>
          </p:cNvSpPr>
          <p:nvPr>
            <p:ph type="sldImg"/>
          </p:nvPr>
        </p:nvSpPr>
        <p:spPr>
          <a:solidFill>
            <a:srgbClr val="FFFFFF"/>
          </a:solidFill>
          <a:ln/>
        </p:spPr>
      </p:sp>
      <p:sp>
        <p:nvSpPr>
          <p:cNvPr id="38915" name="Rectangle 3"/>
          <p:cNvSpPr>
            <a:spLocks noGrp="1" noChangeArrowheads="1"/>
          </p:cNvSpPr>
          <p:nvPr>
            <p:ph type="body" idx="1"/>
          </p:nvPr>
        </p:nvSpPr>
        <p:spPr>
          <a:noFill/>
          <a:ln>
            <a:solidFill>
              <a:srgbClr val="000000"/>
            </a:solidFill>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txBody>
          <a:bodyPr/>
          <a:lstStyle/>
          <a:p>
            <a:endParaRPr lang="fr-FR">
              <a:latin typeface="Times" charset="0"/>
              <a:ea typeface="ＭＳ Ｐゴシック" charset="0"/>
              <a:cs typeface="ＭＳ Ｐゴシック" charset="0"/>
            </a:endParaRPr>
          </a:p>
        </p:txBody>
      </p:sp>
    </p:spTree>
    <p:extLst>
      <p:ext uri="{BB962C8B-B14F-4D97-AF65-F5344CB8AC3E}">
        <p14:creationId xmlns:p14="http://schemas.microsoft.com/office/powerpoint/2010/main" val="29032642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7"/>
          <p:cNvSpPr txBox="1">
            <a:spLocks noGrp="1" noChangeArrowheads="1"/>
          </p:cNvSpPr>
          <p:nvPr/>
        </p:nvSpPr>
        <p:spPr bwMode="auto">
          <a:xfrm>
            <a:off x="3886200" y="8469630"/>
            <a:ext cx="2971800" cy="445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rgbClr val="040506"/>
                </a:solidFill>
                <a:latin typeface="Arial" charset="0"/>
                <a:ea typeface="ＭＳ Ｐゴシック" charset="0"/>
                <a:cs typeface="ＭＳ Ｐゴシック" charset="0"/>
              </a:defRPr>
            </a:lvl1pPr>
            <a:lvl2pPr marL="742950" indent="-285750">
              <a:defRPr sz="2400">
                <a:solidFill>
                  <a:srgbClr val="040506"/>
                </a:solidFill>
                <a:latin typeface="Arial" charset="0"/>
                <a:ea typeface="ＭＳ Ｐゴシック" charset="0"/>
              </a:defRPr>
            </a:lvl2pPr>
            <a:lvl3pPr marL="1143000" indent="-228600">
              <a:defRPr sz="2400">
                <a:solidFill>
                  <a:srgbClr val="040506"/>
                </a:solidFill>
                <a:latin typeface="Arial" charset="0"/>
                <a:ea typeface="ＭＳ Ｐゴシック" charset="0"/>
              </a:defRPr>
            </a:lvl3pPr>
            <a:lvl4pPr marL="1600200" indent="-228600">
              <a:defRPr sz="2400">
                <a:solidFill>
                  <a:srgbClr val="040506"/>
                </a:solidFill>
                <a:latin typeface="Arial" charset="0"/>
                <a:ea typeface="ＭＳ Ｐゴシック" charset="0"/>
              </a:defRPr>
            </a:lvl4pPr>
            <a:lvl5pPr marL="2057400" indent="-228600">
              <a:defRPr sz="2400">
                <a:solidFill>
                  <a:srgbClr val="040506"/>
                </a:solidFill>
                <a:latin typeface="Arial" charset="0"/>
                <a:ea typeface="ＭＳ Ｐゴシック" charset="0"/>
              </a:defRPr>
            </a:lvl5pPr>
            <a:lvl6pPr marL="2514600" indent="-228600" eaLnBrk="0" fontAlgn="base" hangingPunct="0">
              <a:spcBef>
                <a:spcPct val="0"/>
              </a:spcBef>
              <a:spcAft>
                <a:spcPct val="0"/>
              </a:spcAft>
              <a:defRPr sz="2400">
                <a:solidFill>
                  <a:srgbClr val="040506"/>
                </a:solidFill>
                <a:latin typeface="Arial" charset="0"/>
                <a:ea typeface="ＭＳ Ｐゴシック" charset="0"/>
              </a:defRPr>
            </a:lvl6pPr>
            <a:lvl7pPr marL="2971800" indent="-228600" eaLnBrk="0" fontAlgn="base" hangingPunct="0">
              <a:spcBef>
                <a:spcPct val="0"/>
              </a:spcBef>
              <a:spcAft>
                <a:spcPct val="0"/>
              </a:spcAft>
              <a:defRPr sz="2400">
                <a:solidFill>
                  <a:srgbClr val="040506"/>
                </a:solidFill>
                <a:latin typeface="Arial" charset="0"/>
                <a:ea typeface="ＭＳ Ｐゴシック" charset="0"/>
              </a:defRPr>
            </a:lvl7pPr>
            <a:lvl8pPr marL="3429000" indent="-228600" eaLnBrk="0" fontAlgn="base" hangingPunct="0">
              <a:spcBef>
                <a:spcPct val="0"/>
              </a:spcBef>
              <a:spcAft>
                <a:spcPct val="0"/>
              </a:spcAft>
              <a:defRPr sz="2400">
                <a:solidFill>
                  <a:srgbClr val="040506"/>
                </a:solidFill>
                <a:latin typeface="Arial" charset="0"/>
                <a:ea typeface="ＭＳ Ｐゴシック" charset="0"/>
              </a:defRPr>
            </a:lvl8pPr>
            <a:lvl9pPr marL="3886200" indent="-228600" eaLnBrk="0" fontAlgn="base" hangingPunct="0">
              <a:spcBef>
                <a:spcPct val="0"/>
              </a:spcBef>
              <a:spcAft>
                <a:spcPct val="0"/>
              </a:spcAft>
              <a:defRPr sz="2400">
                <a:solidFill>
                  <a:srgbClr val="040506"/>
                </a:solidFill>
                <a:latin typeface="Arial" charset="0"/>
                <a:ea typeface="ＭＳ Ｐゴシック" charset="0"/>
              </a:defRPr>
            </a:lvl9pPr>
          </a:lstStyle>
          <a:p>
            <a:pPr algn="r"/>
            <a:fld id="{E4DBEA85-141B-B147-B12B-13A62CD2F6C0}" type="slidenum">
              <a:rPr lang="fr-CA" sz="1200">
                <a:solidFill>
                  <a:schemeClr val="tx1"/>
                </a:solidFill>
              </a:rPr>
              <a:pPr algn="r"/>
              <a:t>22</a:t>
            </a:fld>
            <a:endParaRPr lang="fr-CA" sz="1200">
              <a:solidFill>
                <a:schemeClr val="tx1"/>
              </a:solidFill>
            </a:endParaRPr>
          </a:p>
        </p:txBody>
      </p:sp>
      <p:sp>
        <p:nvSpPr>
          <p:cNvPr id="45058" name="Rectangle 2"/>
          <p:cNvSpPr>
            <a:spLocks noGrp="1" noRot="1" noChangeAspect="1" noChangeArrowheads="1" noTextEdit="1"/>
          </p:cNvSpPr>
          <p:nvPr>
            <p:ph type="sldImg"/>
          </p:nvPr>
        </p:nvSpPr>
        <p:spPr>
          <a:solidFill>
            <a:srgbClr val="FFFFFF"/>
          </a:solidFill>
          <a:ln/>
        </p:spPr>
      </p:sp>
      <p:sp>
        <p:nvSpPr>
          <p:cNvPr id="45059" name="Rectangle 3"/>
          <p:cNvSpPr>
            <a:spLocks noGrp="1" noChangeArrowheads="1"/>
          </p:cNvSpPr>
          <p:nvPr>
            <p:ph type="body" idx="1"/>
          </p:nvPr>
        </p:nvSpPr>
        <p:spPr>
          <a:noFill/>
          <a:ln>
            <a:solidFill>
              <a:srgbClr val="000000"/>
            </a:solidFill>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txBody>
          <a:bodyPr/>
          <a:lstStyle/>
          <a:p>
            <a:endParaRPr lang="fr-FR">
              <a:latin typeface="Arial" charset="0"/>
              <a:ea typeface="ＭＳ Ｐゴシック" charset="0"/>
              <a:cs typeface="ＭＳ Ｐゴシック" charset="0"/>
            </a:endParaRPr>
          </a:p>
        </p:txBody>
      </p:sp>
    </p:spTree>
    <p:extLst>
      <p:ext uri="{BB962C8B-B14F-4D97-AF65-F5344CB8AC3E}">
        <p14:creationId xmlns:p14="http://schemas.microsoft.com/office/powerpoint/2010/main" val="43341260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7"/>
          <p:cNvSpPr txBox="1">
            <a:spLocks noGrp="1" noChangeArrowheads="1"/>
          </p:cNvSpPr>
          <p:nvPr/>
        </p:nvSpPr>
        <p:spPr bwMode="auto">
          <a:xfrm>
            <a:off x="3886200" y="8469630"/>
            <a:ext cx="2971800" cy="445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rgbClr val="040506"/>
                </a:solidFill>
                <a:latin typeface="Arial" charset="0"/>
                <a:ea typeface="ＭＳ Ｐゴシック" charset="0"/>
                <a:cs typeface="ＭＳ Ｐゴシック" charset="0"/>
              </a:defRPr>
            </a:lvl1pPr>
            <a:lvl2pPr marL="742950" indent="-285750">
              <a:defRPr sz="2400">
                <a:solidFill>
                  <a:srgbClr val="040506"/>
                </a:solidFill>
                <a:latin typeface="Arial" charset="0"/>
                <a:ea typeface="ＭＳ Ｐゴシック" charset="0"/>
              </a:defRPr>
            </a:lvl2pPr>
            <a:lvl3pPr marL="1143000" indent="-228600">
              <a:defRPr sz="2400">
                <a:solidFill>
                  <a:srgbClr val="040506"/>
                </a:solidFill>
                <a:latin typeface="Arial" charset="0"/>
                <a:ea typeface="ＭＳ Ｐゴシック" charset="0"/>
              </a:defRPr>
            </a:lvl3pPr>
            <a:lvl4pPr marL="1600200" indent="-228600">
              <a:defRPr sz="2400">
                <a:solidFill>
                  <a:srgbClr val="040506"/>
                </a:solidFill>
                <a:latin typeface="Arial" charset="0"/>
                <a:ea typeface="ＭＳ Ｐゴシック" charset="0"/>
              </a:defRPr>
            </a:lvl4pPr>
            <a:lvl5pPr marL="2057400" indent="-228600">
              <a:defRPr sz="2400">
                <a:solidFill>
                  <a:srgbClr val="040506"/>
                </a:solidFill>
                <a:latin typeface="Arial" charset="0"/>
                <a:ea typeface="ＭＳ Ｐゴシック" charset="0"/>
              </a:defRPr>
            </a:lvl5pPr>
            <a:lvl6pPr marL="2514600" indent="-228600" eaLnBrk="0" fontAlgn="base" hangingPunct="0">
              <a:spcBef>
                <a:spcPct val="0"/>
              </a:spcBef>
              <a:spcAft>
                <a:spcPct val="0"/>
              </a:spcAft>
              <a:defRPr sz="2400">
                <a:solidFill>
                  <a:srgbClr val="040506"/>
                </a:solidFill>
                <a:latin typeface="Arial" charset="0"/>
                <a:ea typeface="ＭＳ Ｐゴシック" charset="0"/>
              </a:defRPr>
            </a:lvl6pPr>
            <a:lvl7pPr marL="2971800" indent="-228600" eaLnBrk="0" fontAlgn="base" hangingPunct="0">
              <a:spcBef>
                <a:spcPct val="0"/>
              </a:spcBef>
              <a:spcAft>
                <a:spcPct val="0"/>
              </a:spcAft>
              <a:defRPr sz="2400">
                <a:solidFill>
                  <a:srgbClr val="040506"/>
                </a:solidFill>
                <a:latin typeface="Arial" charset="0"/>
                <a:ea typeface="ＭＳ Ｐゴシック" charset="0"/>
              </a:defRPr>
            </a:lvl7pPr>
            <a:lvl8pPr marL="3429000" indent="-228600" eaLnBrk="0" fontAlgn="base" hangingPunct="0">
              <a:spcBef>
                <a:spcPct val="0"/>
              </a:spcBef>
              <a:spcAft>
                <a:spcPct val="0"/>
              </a:spcAft>
              <a:defRPr sz="2400">
                <a:solidFill>
                  <a:srgbClr val="040506"/>
                </a:solidFill>
                <a:latin typeface="Arial" charset="0"/>
                <a:ea typeface="ＭＳ Ｐゴシック" charset="0"/>
              </a:defRPr>
            </a:lvl8pPr>
            <a:lvl9pPr marL="3886200" indent="-228600" eaLnBrk="0" fontAlgn="base" hangingPunct="0">
              <a:spcBef>
                <a:spcPct val="0"/>
              </a:spcBef>
              <a:spcAft>
                <a:spcPct val="0"/>
              </a:spcAft>
              <a:defRPr sz="2400">
                <a:solidFill>
                  <a:srgbClr val="040506"/>
                </a:solidFill>
                <a:latin typeface="Arial" charset="0"/>
                <a:ea typeface="ＭＳ Ｐゴシック" charset="0"/>
              </a:defRPr>
            </a:lvl9pPr>
          </a:lstStyle>
          <a:p>
            <a:pPr algn="r"/>
            <a:fld id="{91FE85C5-2168-F44E-855F-D60BF821489E}" type="slidenum">
              <a:rPr lang="fr-CA" sz="1200">
                <a:solidFill>
                  <a:schemeClr val="tx1"/>
                </a:solidFill>
              </a:rPr>
              <a:pPr algn="r"/>
              <a:t>23</a:t>
            </a:fld>
            <a:endParaRPr lang="fr-CA" sz="1200">
              <a:solidFill>
                <a:schemeClr val="tx1"/>
              </a:solidFill>
            </a:endParaRPr>
          </a:p>
        </p:txBody>
      </p:sp>
      <p:sp>
        <p:nvSpPr>
          <p:cNvPr id="55298" name="Rectangle 2"/>
          <p:cNvSpPr>
            <a:spLocks noGrp="1" noRot="1" noChangeAspect="1" noChangeArrowheads="1" noTextEdit="1"/>
          </p:cNvSpPr>
          <p:nvPr>
            <p:ph type="sldImg"/>
          </p:nvPr>
        </p:nvSpPr>
        <p:spPr>
          <a:solidFill>
            <a:srgbClr val="FFFFFF"/>
          </a:solidFill>
          <a:ln/>
        </p:spPr>
      </p:sp>
      <p:sp>
        <p:nvSpPr>
          <p:cNvPr id="55299" name="Rectangle 3"/>
          <p:cNvSpPr>
            <a:spLocks noGrp="1" noChangeArrowheads="1"/>
          </p:cNvSpPr>
          <p:nvPr>
            <p:ph type="body" idx="1"/>
          </p:nvPr>
        </p:nvSpPr>
        <p:spPr>
          <a:noFill/>
          <a:ln>
            <a:solidFill>
              <a:srgbClr val="000000"/>
            </a:solidFill>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txBody>
          <a:bodyPr/>
          <a:lstStyle/>
          <a:p>
            <a:endParaRPr lang="fr-FR">
              <a:latin typeface="Arial" charset="0"/>
              <a:ea typeface="ＭＳ Ｐゴシック" charset="0"/>
              <a:cs typeface="ＭＳ Ｐゴシック" charset="0"/>
            </a:endParaRPr>
          </a:p>
        </p:txBody>
      </p:sp>
    </p:spTree>
    <p:extLst>
      <p:ext uri="{BB962C8B-B14F-4D97-AF65-F5344CB8AC3E}">
        <p14:creationId xmlns:p14="http://schemas.microsoft.com/office/powerpoint/2010/main" val="10112161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7"/>
          <p:cNvSpPr txBox="1">
            <a:spLocks noGrp="1" noChangeArrowheads="1"/>
          </p:cNvSpPr>
          <p:nvPr/>
        </p:nvSpPr>
        <p:spPr bwMode="auto">
          <a:xfrm>
            <a:off x="3886200" y="8469630"/>
            <a:ext cx="2971800" cy="445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rgbClr val="040506"/>
                </a:solidFill>
                <a:latin typeface="Arial" charset="0"/>
                <a:ea typeface="ＭＳ Ｐゴシック" charset="0"/>
                <a:cs typeface="ＭＳ Ｐゴシック" charset="0"/>
              </a:defRPr>
            </a:lvl1pPr>
            <a:lvl2pPr marL="742950" indent="-285750">
              <a:defRPr sz="2400">
                <a:solidFill>
                  <a:srgbClr val="040506"/>
                </a:solidFill>
                <a:latin typeface="Arial" charset="0"/>
                <a:ea typeface="ＭＳ Ｐゴシック" charset="0"/>
              </a:defRPr>
            </a:lvl2pPr>
            <a:lvl3pPr marL="1143000" indent="-228600">
              <a:defRPr sz="2400">
                <a:solidFill>
                  <a:srgbClr val="040506"/>
                </a:solidFill>
                <a:latin typeface="Arial" charset="0"/>
                <a:ea typeface="ＭＳ Ｐゴシック" charset="0"/>
              </a:defRPr>
            </a:lvl3pPr>
            <a:lvl4pPr marL="1600200" indent="-228600">
              <a:defRPr sz="2400">
                <a:solidFill>
                  <a:srgbClr val="040506"/>
                </a:solidFill>
                <a:latin typeface="Arial" charset="0"/>
                <a:ea typeface="ＭＳ Ｐゴシック" charset="0"/>
              </a:defRPr>
            </a:lvl4pPr>
            <a:lvl5pPr marL="2057400" indent="-228600">
              <a:defRPr sz="2400">
                <a:solidFill>
                  <a:srgbClr val="040506"/>
                </a:solidFill>
                <a:latin typeface="Arial" charset="0"/>
                <a:ea typeface="ＭＳ Ｐゴシック" charset="0"/>
              </a:defRPr>
            </a:lvl5pPr>
            <a:lvl6pPr marL="2514600" indent="-228600" eaLnBrk="0" fontAlgn="base" hangingPunct="0">
              <a:spcBef>
                <a:spcPct val="0"/>
              </a:spcBef>
              <a:spcAft>
                <a:spcPct val="0"/>
              </a:spcAft>
              <a:defRPr sz="2400">
                <a:solidFill>
                  <a:srgbClr val="040506"/>
                </a:solidFill>
                <a:latin typeface="Arial" charset="0"/>
                <a:ea typeface="ＭＳ Ｐゴシック" charset="0"/>
              </a:defRPr>
            </a:lvl6pPr>
            <a:lvl7pPr marL="2971800" indent="-228600" eaLnBrk="0" fontAlgn="base" hangingPunct="0">
              <a:spcBef>
                <a:spcPct val="0"/>
              </a:spcBef>
              <a:spcAft>
                <a:spcPct val="0"/>
              </a:spcAft>
              <a:defRPr sz="2400">
                <a:solidFill>
                  <a:srgbClr val="040506"/>
                </a:solidFill>
                <a:latin typeface="Arial" charset="0"/>
                <a:ea typeface="ＭＳ Ｐゴシック" charset="0"/>
              </a:defRPr>
            </a:lvl7pPr>
            <a:lvl8pPr marL="3429000" indent="-228600" eaLnBrk="0" fontAlgn="base" hangingPunct="0">
              <a:spcBef>
                <a:spcPct val="0"/>
              </a:spcBef>
              <a:spcAft>
                <a:spcPct val="0"/>
              </a:spcAft>
              <a:defRPr sz="2400">
                <a:solidFill>
                  <a:srgbClr val="040506"/>
                </a:solidFill>
                <a:latin typeface="Arial" charset="0"/>
                <a:ea typeface="ＭＳ Ｐゴシック" charset="0"/>
              </a:defRPr>
            </a:lvl8pPr>
            <a:lvl9pPr marL="3886200" indent="-228600" eaLnBrk="0" fontAlgn="base" hangingPunct="0">
              <a:spcBef>
                <a:spcPct val="0"/>
              </a:spcBef>
              <a:spcAft>
                <a:spcPct val="0"/>
              </a:spcAft>
              <a:defRPr sz="2400">
                <a:solidFill>
                  <a:srgbClr val="040506"/>
                </a:solidFill>
                <a:latin typeface="Arial" charset="0"/>
                <a:ea typeface="ＭＳ Ｐゴシック" charset="0"/>
              </a:defRPr>
            </a:lvl9pPr>
          </a:lstStyle>
          <a:p>
            <a:pPr algn="r"/>
            <a:fld id="{D70706E7-F4E6-1D47-8D6B-C04D2EABD416}" type="slidenum">
              <a:rPr lang="fr-CA" sz="1200">
                <a:solidFill>
                  <a:schemeClr val="tx1"/>
                </a:solidFill>
              </a:rPr>
              <a:pPr algn="r"/>
              <a:t>24</a:t>
            </a:fld>
            <a:endParaRPr lang="fr-CA" sz="1200">
              <a:solidFill>
                <a:schemeClr val="tx1"/>
              </a:solidFill>
            </a:endParaRPr>
          </a:p>
        </p:txBody>
      </p:sp>
      <p:sp>
        <p:nvSpPr>
          <p:cNvPr id="57346" name="Rectangle 7"/>
          <p:cNvSpPr txBox="1">
            <a:spLocks noGrp="1" noChangeArrowheads="1"/>
          </p:cNvSpPr>
          <p:nvPr/>
        </p:nvSpPr>
        <p:spPr bwMode="auto">
          <a:xfrm>
            <a:off x="3886200" y="8469630"/>
            <a:ext cx="2971800" cy="445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rgbClr val="040506"/>
                </a:solidFill>
                <a:latin typeface="Arial" charset="0"/>
                <a:ea typeface="ＭＳ Ｐゴシック" charset="0"/>
                <a:cs typeface="ＭＳ Ｐゴシック" charset="0"/>
              </a:defRPr>
            </a:lvl1pPr>
            <a:lvl2pPr marL="742950" indent="-285750">
              <a:defRPr sz="2400">
                <a:solidFill>
                  <a:srgbClr val="040506"/>
                </a:solidFill>
                <a:latin typeface="Arial" charset="0"/>
                <a:ea typeface="ＭＳ Ｐゴシック" charset="0"/>
              </a:defRPr>
            </a:lvl2pPr>
            <a:lvl3pPr marL="1143000" indent="-228600">
              <a:defRPr sz="2400">
                <a:solidFill>
                  <a:srgbClr val="040506"/>
                </a:solidFill>
                <a:latin typeface="Arial" charset="0"/>
                <a:ea typeface="ＭＳ Ｐゴシック" charset="0"/>
              </a:defRPr>
            </a:lvl3pPr>
            <a:lvl4pPr marL="1600200" indent="-228600">
              <a:defRPr sz="2400">
                <a:solidFill>
                  <a:srgbClr val="040506"/>
                </a:solidFill>
                <a:latin typeface="Arial" charset="0"/>
                <a:ea typeface="ＭＳ Ｐゴシック" charset="0"/>
              </a:defRPr>
            </a:lvl4pPr>
            <a:lvl5pPr marL="2057400" indent="-228600">
              <a:defRPr sz="2400">
                <a:solidFill>
                  <a:srgbClr val="040506"/>
                </a:solidFill>
                <a:latin typeface="Arial" charset="0"/>
                <a:ea typeface="ＭＳ Ｐゴシック" charset="0"/>
              </a:defRPr>
            </a:lvl5pPr>
            <a:lvl6pPr marL="2514600" indent="-228600" eaLnBrk="0" fontAlgn="base" hangingPunct="0">
              <a:spcBef>
                <a:spcPct val="0"/>
              </a:spcBef>
              <a:spcAft>
                <a:spcPct val="0"/>
              </a:spcAft>
              <a:defRPr sz="2400">
                <a:solidFill>
                  <a:srgbClr val="040506"/>
                </a:solidFill>
                <a:latin typeface="Arial" charset="0"/>
                <a:ea typeface="ＭＳ Ｐゴシック" charset="0"/>
              </a:defRPr>
            </a:lvl6pPr>
            <a:lvl7pPr marL="2971800" indent="-228600" eaLnBrk="0" fontAlgn="base" hangingPunct="0">
              <a:spcBef>
                <a:spcPct val="0"/>
              </a:spcBef>
              <a:spcAft>
                <a:spcPct val="0"/>
              </a:spcAft>
              <a:defRPr sz="2400">
                <a:solidFill>
                  <a:srgbClr val="040506"/>
                </a:solidFill>
                <a:latin typeface="Arial" charset="0"/>
                <a:ea typeface="ＭＳ Ｐゴシック" charset="0"/>
              </a:defRPr>
            </a:lvl7pPr>
            <a:lvl8pPr marL="3429000" indent="-228600" eaLnBrk="0" fontAlgn="base" hangingPunct="0">
              <a:spcBef>
                <a:spcPct val="0"/>
              </a:spcBef>
              <a:spcAft>
                <a:spcPct val="0"/>
              </a:spcAft>
              <a:defRPr sz="2400">
                <a:solidFill>
                  <a:srgbClr val="040506"/>
                </a:solidFill>
                <a:latin typeface="Arial" charset="0"/>
                <a:ea typeface="ＭＳ Ｐゴシック" charset="0"/>
              </a:defRPr>
            </a:lvl8pPr>
            <a:lvl9pPr marL="3886200" indent="-228600" eaLnBrk="0" fontAlgn="base" hangingPunct="0">
              <a:spcBef>
                <a:spcPct val="0"/>
              </a:spcBef>
              <a:spcAft>
                <a:spcPct val="0"/>
              </a:spcAft>
              <a:defRPr sz="2400">
                <a:solidFill>
                  <a:srgbClr val="040506"/>
                </a:solidFill>
                <a:latin typeface="Arial" charset="0"/>
                <a:ea typeface="ＭＳ Ｐゴシック" charset="0"/>
              </a:defRPr>
            </a:lvl9pPr>
          </a:lstStyle>
          <a:p>
            <a:pPr algn="r"/>
            <a:fld id="{99035451-D363-CD4F-92A2-B5132548E93D}" type="slidenum">
              <a:rPr lang="en-US" sz="1200">
                <a:solidFill>
                  <a:schemeClr val="tx1"/>
                </a:solidFill>
                <a:latin typeface="Times" charset="0"/>
              </a:rPr>
              <a:pPr algn="r"/>
              <a:t>24</a:t>
            </a:fld>
            <a:endParaRPr lang="en-US" sz="1200">
              <a:solidFill>
                <a:schemeClr val="tx1"/>
              </a:solidFill>
              <a:latin typeface="Times" charset="0"/>
            </a:endParaRPr>
          </a:p>
        </p:txBody>
      </p:sp>
      <p:sp>
        <p:nvSpPr>
          <p:cNvPr id="57347" name="Rectangle 2"/>
          <p:cNvSpPr>
            <a:spLocks noGrp="1" noRot="1" noChangeAspect="1" noChangeArrowheads="1" noTextEdit="1"/>
          </p:cNvSpPr>
          <p:nvPr>
            <p:ph type="sldImg"/>
          </p:nvPr>
        </p:nvSpPr>
        <p:spPr>
          <a:solidFill>
            <a:srgbClr val="FFFFFF"/>
          </a:solidFill>
          <a:ln/>
        </p:spPr>
      </p:sp>
      <p:sp>
        <p:nvSpPr>
          <p:cNvPr id="57348" name="Rectangle 3"/>
          <p:cNvSpPr>
            <a:spLocks noGrp="1" noChangeArrowheads="1"/>
          </p:cNvSpPr>
          <p:nvPr>
            <p:ph type="body" idx="1"/>
          </p:nvPr>
        </p:nvSpPr>
        <p:spPr>
          <a:noFill/>
          <a:ln>
            <a:solidFill>
              <a:srgbClr val="000000"/>
            </a:solidFill>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txBody>
          <a:bodyPr/>
          <a:lstStyle/>
          <a:p>
            <a:endParaRPr lang="fr-FR">
              <a:latin typeface="Arial" charset="0"/>
              <a:ea typeface="ＭＳ Ｐゴシック" charset="0"/>
              <a:cs typeface="ＭＳ Ｐゴシック" charset="0"/>
            </a:endParaRPr>
          </a:p>
        </p:txBody>
      </p:sp>
    </p:spTree>
    <p:extLst>
      <p:ext uri="{BB962C8B-B14F-4D97-AF65-F5344CB8AC3E}">
        <p14:creationId xmlns:p14="http://schemas.microsoft.com/office/powerpoint/2010/main" val="89135130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7"/>
          <p:cNvSpPr txBox="1">
            <a:spLocks noGrp="1" noChangeArrowheads="1"/>
          </p:cNvSpPr>
          <p:nvPr/>
        </p:nvSpPr>
        <p:spPr bwMode="auto">
          <a:xfrm>
            <a:off x="3886200" y="8469630"/>
            <a:ext cx="2971800" cy="445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rgbClr val="040506"/>
                </a:solidFill>
                <a:latin typeface="Arial" charset="0"/>
                <a:ea typeface="ＭＳ Ｐゴシック" charset="0"/>
                <a:cs typeface="ＭＳ Ｐゴシック" charset="0"/>
              </a:defRPr>
            </a:lvl1pPr>
            <a:lvl2pPr marL="742950" indent="-285750">
              <a:defRPr sz="2400">
                <a:solidFill>
                  <a:srgbClr val="040506"/>
                </a:solidFill>
                <a:latin typeface="Arial" charset="0"/>
                <a:ea typeface="ＭＳ Ｐゴシック" charset="0"/>
              </a:defRPr>
            </a:lvl2pPr>
            <a:lvl3pPr marL="1143000" indent="-228600">
              <a:defRPr sz="2400">
                <a:solidFill>
                  <a:srgbClr val="040506"/>
                </a:solidFill>
                <a:latin typeface="Arial" charset="0"/>
                <a:ea typeface="ＭＳ Ｐゴシック" charset="0"/>
              </a:defRPr>
            </a:lvl3pPr>
            <a:lvl4pPr marL="1600200" indent="-228600">
              <a:defRPr sz="2400">
                <a:solidFill>
                  <a:srgbClr val="040506"/>
                </a:solidFill>
                <a:latin typeface="Arial" charset="0"/>
                <a:ea typeface="ＭＳ Ｐゴシック" charset="0"/>
              </a:defRPr>
            </a:lvl4pPr>
            <a:lvl5pPr marL="2057400" indent="-228600">
              <a:defRPr sz="2400">
                <a:solidFill>
                  <a:srgbClr val="040506"/>
                </a:solidFill>
                <a:latin typeface="Arial" charset="0"/>
                <a:ea typeface="ＭＳ Ｐゴシック" charset="0"/>
              </a:defRPr>
            </a:lvl5pPr>
            <a:lvl6pPr marL="2514600" indent="-228600" eaLnBrk="0" fontAlgn="base" hangingPunct="0">
              <a:spcBef>
                <a:spcPct val="0"/>
              </a:spcBef>
              <a:spcAft>
                <a:spcPct val="0"/>
              </a:spcAft>
              <a:defRPr sz="2400">
                <a:solidFill>
                  <a:srgbClr val="040506"/>
                </a:solidFill>
                <a:latin typeface="Arial" charset="0"/>
                <a:ea typeface="ＭＳ Ｐゴシック" charset="0"/>
              </a:defRPr>
            </a:lvl6pPr>
            <a:lvl7pPr marL="2971800" indent="-228600" eaLnBrk="0" fontAlgn="base" hangingPunct="0">
              <a:spcBef>
                <a:spcPct val="0"/>
              </a:spcBef>
              <a:spcAft>
                <a:spcPct val="0"/>
              </a:spcAft>
              <a:defRPr sz="2400">
                <a:solidFill>
                  <a:srgbClr val="040506"/>
                </a:solidFill>
                <a:latin typeface="Arial" charset="0"/>
                <a:ea typeface="ＭＳ Ｐゴシック" charset="0"/>
              </a:defRPr>
            </a:lvl7pPr>
            <a:lvl8pPr marL="3429000" indent="-228600" eaLnBrk="0" fontAlgn="base" hangingPunct="0">
              <a:spcBef>
                <a:spcPct val="0"/>
              </a:spcBef>
              <a:spcAft>
                <a:spcPct val="0"/>
              </a:spcAft>
              <a:defRPr sz="2400">
                <a:solidFill>
                  <a:srgbClr val="040506"/>
                </a:solidFill>
                <a:latin typeface="Arial" charset="0"/>
                <a:ea typeface="ＭＳ Ｐゴシック" charset="0"/>
              </a:defRPr>
            </a:lvl8pPr>
            <a:lvl9pPr marL="3886200" indent="-228600" eaLnBrk="0" fontAlgn="base" hangingPunct="0">
              <a:spcBef>
                <a:spcPct val="0"/>
              </a:spcBef>
              <a:spcAft>
                <a:spcPct val="0"/>
              </a:spcAft>
              <a:defRPr sz="2400">
                <a:solidFill>
                  <a:srgbClr val="040506"/>
                </a:solidFill>
                <a:latin typeface="Arial" charset="0"/>
                <a:ea typeface="ＭＳ Ｐゴシック" charset="0"/>
              </a:defRPr>
            </a:lvl9pPr>
          </a:lstStyle>
          <a:p>
            <a:pPr algn="r"/>
            <a:fld id="{556DCBBB-8D9A-A746-AA60-A882EF533222}" type="slidenum">
              <a:rPr lang="fr-CA" sz="1200">
                <a:solidFill>
                  <a:schemeClr val="tx1"/>
                </a:solidFill>
              </a:rPr>
              <a:pPr algn="r"/>
              <a:t>25</a:t>
            </a:fld>
            <a:endParaRPr lang="fr-CA" sz="1200">
              <a:solidFill>
                <a:schemeClr val="tx1"/>
              </a:solidFill>
            </a:endParaRPr>
          </a:p>
        </p:txBody>
      </p:sp>
      <p:sp>
        <p:nvSpPr>
          <p:cNvPr id="59394" name="Rectangle 7"/>
          <p:cNvSpPr txBox="1">
            <a:spLocks noGrp="1" noChangeArrowheads="1"/>
          </p:cNvSpPr>
          <p:nvPr/>
        </p:nvSpPr>
        <p:spPr bwMode="auto">
          <a:xfrm>
            <a:off x="3886200" y="8469630"/>
            <a:ext cx="2971800" cy="445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rgbClr val="040506"/>
                </a:solidFill>
                <a:latin typeface="Arial" charset="0"/>
                <a:ea typeface="ＭＳ Ｐゴシック" charset="0"/>
                <a:cs typeface="ＭＳ Ｐゴシック" charset="0"/>
              </a:defRPr>
            </a:lvl1pPr>
            <a:lvl2pPr marL="742950" indent="-285750">
              <a:defRPr sz="2400">
                <a:solidFill>
                  <a:srgbClr val="040506"/>
                </a:solidFill>
                <a:latin typeface="Arial" charset="0"/>
                <a:ea typeface="ＭＳ Ｐゴシック" charset="0"/>
              </a:defRPr>
            </a:lvl2pPr>
            <a:lvl3pPr marL="1143000" indent="-228600">
              <a:defRPr sz="2400">
                <a:solidFill>
                  <a:srgbClr val="040506"/>
                </a:solidFill>
                <a:latin typeface="Arial" charset="0"/>
                <a:ea typeface="ＭＳ Ｐゴシック" charset="0"/>
              </a:defRPr>
            </a:lvl3pPr>
            <a:lvl4pPr marL="1600200" indent="-228600">
              <a:defRPr sz="2400">
                <a:solidFill>
                  <a:srgbClr val="040506"/>
                </a:solidFill>
                <a:latin typeface="Arial" charset="0"/>
                <a:ea typeface="ＭＳ Ｐゴシック" charset="0"/>
              </a:defRPr>
            </a:lvl4pPr>
            <a:lvl5pPr marL="2057400" indent="-228600">
              <a:defRPr sz="2400">
                <a:solidFill>
                  <a:srgbClr val="040506"/>
                </a:solidFill>
                <a:latin typeface="Arial" charset="0"/>
                <a:ea typeface="ＭＳ Ｐゴシック" charset="0"/>
              </a:defRPr>
            </a:lvl5pPr>
            <a:lvl6pPr marL="2514600" indent="-228600" eaLnBrk="0" fontAlgn="base" hangingPunct="0">
              <a:spcBef>
                <a:spcPct val="0"/>
              </a:spcBef>
              <a:spcAft>
                <a:spcPct val="0"/>
              </a:spcAft>
              <a:defRPr sz="2400">
                <a:solidFill>
                  <a:srgbClr val="040506"/>
                </a:solidFill>
                <a:latin typeface="Arial" charset="0"/>
                <a:ea typeface="ＭＳ Ｐゴシック" charset="0"/>
              </a:defRPr>
            </a:lvl6pPr>
            <a:lvl7pPr marL="2971800" indent="-228600" eaLnBrk="0" fontAlgn="base" hangingPunct="0">
              <a:spcBef>
                <a:spcPct val="0"/>
              </a:spcBef>
              <a:spcAft>
                <a:spcPct val="0"/>
              </a:spcAft>
              <a:defRPr sz="2400">
                <a:solidFill>
                  <a:srgbClr val="040506"/>
                </a:solidFill>
                <a:latin typeface="Arial" charset="0"/>
                <a:ea typeface="ＭＳ Ｐゴシック" charset="0"/>
              </a:defRPr>
            </a:lvl7pPr>
            <a:lvl8pPr marL="3429000" indent="-228600" eaLnBrk="0" fontAlgn="base" hangingPunct="0">
              <a:spcBef>
                <a:spcPct val="0"/>
              </a:spcBef>
              <a:spcAft>
                <a:spcPct val="0"/>
              </a:spcAft>
              <a:defRPr sz="2400">
                <a:solidFill>
                  <a:srgbClr val="040506"/>
                </a:solidFill>
                <a:latin typeface="Arial" charset="0"/>
                <a:ea typeface="ＭＳ Ｐゴシック" charset="0"/>
              </a:defRPr>
            </a:lvl8pPr>
            <a:lvl9pPr marL="3886200" indent="-228600" eaLnBrk="0" fontAlgn="base" hangingPunct="0">
              <a:spcBef>
                <a:spcPct val="0"/>
              </a:spcBef>
              <a:spcAft>
                <a:spcPct val="0"/>
              </a:spcAft>
              <a:defRPr sz="2400">
                <a:solidFill>
                  <a:srgbClr val="040506"/>
                </a:solidFill>
                <a:latin typeface="Arial" charset="0"/>
                <a:ea typeface="ＭＳ Ｐゴシック" charset="0"/>
              </a:defRPr>
            </a:lvl9pPr>
          </a:lstStyle>
          <a:p>
            <a:pPr algn="r"/>
            <a:fld id="{0E92FFA1-CC69-8D4B-B87F-1CA29B3B7613}" type="slidenum">
              <a:rPr lang="en-US" sz="1200">
                <a:solidFill>
                  <a:schemeClr val="tx1"/>
                </a:solidFill>
                <a:latin typeface="Times" charset="0"/>
              </a:rPr>
              <a:pPr algn="r"/>
              <a:t>25</a:t>
            </a:fld>
            <a:endParaRPr lang="en-US" sz="1200">
              <a:solidFill>
                <a:schemeClr val="tx1"/>
              </a:solidFill>
              <a:latin typeface="Times" charset="0"/>
            </a:endParaRPr>
          </a:p>
        </p:txBody>
      </p:sp>
      <p:sp>
        <p:nvSpPr>
          <p:cNvPr id="59395" name="Rectangle 2"/>
          <p:cNvSpPr>
            <a:spLocks noGrp="1" noRot="1" noChangeAspect="1" noChangeArrowheads="1" noTextEdit="1"/>
          </p:cNvSpPr>
          <p:nvPr>
            <p:ph type="sldImg"/>
          </p:nvPr>
        </p:nvSpPr>
        <p:spPr>
          <a:solidFill>
            <a:srgbClr val="FFFFFF"/>
          </a:solidFill>
          <a:ln/>
        </p:spPr>
      </p:sp>
      <p:sp>
        <p:nvSpPr>
          <p:cNvPr id="59396" name="Rectangle 3"/>
          <p:cNvSpPr>
            <a:spLocks noGrp="1" noChangeArrowheads="1"/>
          </p:cNvSpPr>
          <p:nvPr>
            <p:ph type="body" idx="1"/>
          </p:nvPr>
        </p:nvSpPr>
        <p:spPr>
          <a:noFill/>
          <a:ln>
            <a:solidFill>
              <a:srgbClr val="000000"/>
            </a:solidFill>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txBody>
          <a:bodyPr/>
          <a:lstStyle/>
          <a:p>
            <a:endParaRPr lang="fr-FR">
              <a:latin typeface="Arial" charset="0"/>
              <a:ea typeface="ＭＳ Ｐゴシック" charset="0"/>
              <a:cs typeface="ＭＳ Ｐゴシック" charset="0"/>
            </a:endParaRPr>
          </a:p>
        </p:txBody>
      </p:sp>
    </p:spTree>
    <p:extLst>
      <p:ext uri="{BB962C8B-B14F-4D97-AF65-F5344CB8AC3E}">
        <p14:creationId xmlns:p14="http://schemas.microsoft.com/office/powerpoint/2010/main" val="9537762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7"/>
          <p:cNvSpPr txBox="1">
            <a:spLocks noGrp="1" noChangeArrowheads="1"/>
          </p:cNvSpPr>
          <p:nvPr/>
        </p:nvSpPr>
        <p:spPr bwMode="auto">
          <a:xfrm>
            <a:off x="3886200" y="8469630"/>
            <a:ext cx="2971800" cy="445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rgbClr val="040506"/>
                </a:solidFill>
                <a:latin typeface="Arial" charset="0"/>
                <a:ea typeface="ＭＳ Ｐゴシック" charset="0"/>
                <a:cs typeface="ＭＳ Ｐゴシック" charset="0"/>
              </a:defRPr>
            </a:lvl1pPr>
            <a:lvl2pPr marL="742950" indent="-285750">
              <a:defRPr sz="2400">
                <a:solidFill>
                  <a:srgbClr val="040506"/>
                </a:solidFill>
                <a:latin typeface="Arial" charset="0"/>
                <a:ea typeface="ＭＳ Ｐゴシック" charset="0"/>
              </a:defRPr>
            </a:lvl2pPr>
            <a:lvl3pPr marL="1143000" indent="-228600">
              <a:defRPr sz="2400">
                <a:solidFill>
                  <a:srgbClr val="040506"/>
                </a:solidFill>
                <a:latin typeface="Arial" charset="0"/>
                <a:ea typeface="ＭＳ Ｐゴシック" charset="0"/>
              </a:defRPr>
            </a:lvl3pPr>
            <a:lvl4pPr marL="1600200" indent="-228600">
              <a:defRPr sz="2400">
                <a:solidFill>
                  <a:srgbClr val="040506"/>
                </a:solidFill>
                <a:latin typeface="Arial" charset="0"/>
                <a:ea typeface="ＭＳ Ｐゴシック" charset="0"/>
              </a:defRPr>
            </a:lvl4pPr>
            <a:lvl5pPr marL="2057400" indent="-228600">
              <a:defRPr sz="2400">
                <a:solidFill>
                  <a:srgbClr val="040506"/>
                </a:solidFill>
                <a:latin typeface="Arial" charset="0"/>
                <a:ea typeface="ＭＳ Ｐゴシック" charset="0"/>
              </a:defRPr>
            </a:lvl5pPr>
            <a:lvl6pPr marL="2514600" indent="-228600" eaLnBrk="0" fontAlgn="base" hangingPunct="0">
              <a:spcBef>
                <a:spcPct val="0"/>
              </a:spcBef>
              <a:spcAft>
                <a:spcPct val="0"/>
              </a:spcAft>
              <a:defRPr sz="2400">
                <a:solidFill>
                  <a:srgbClr val="040506"/>
                </a:solidFill>
                <a:latin typeface="Arial" charset="0"/>
                <a:ea typeface="ＭＳ Ｐゴシック" charset="0"/>
              </a:defRPr>
            </a:lvl6pPr>
            <a:lvl7pPr marL="2971800" indent="-228600" eaLnBrk="0" fontAlgn="base" hangingPunct="0">
              <a:spcBef>
                <a:spcPct val="0"/>
              </a:spcBef>
              <a:spcAft>
                <a:spcPct val="0"/>
              </a:spcAft>
              <a:defRPr sz="2400">
                <a:solidFill>
                  <a:srgbClr val="040506"/>
                </a:solidFill>
                <a:latin typeface="Arial" charset="0"/>
                <a:ea typeface="ＭＳ Ｐゴシック" charset="0"/>
              </a:defRPr>
            </a:lvl7pPr>
            <a:lvl8pPr marL="3429000" indent="-228600" eaLnBrk="0" fontAlgn="base" hangingPunct="0">
              <a:spcBef>
                <a:spcPct val="0"/>
              </a:spcBef>
              <a:spcAft>
                <a:spcPct val="0"/>
              </a:spcAft>
              <a:defRPr sz="2400">
                <a:solidFill>
                  <a:srgbClr val="040506"/>
                </a:solidFill>
                <a:latin typeface="Arial" charset="0"/>
                <a:ea typeface="ＭＳ Ｐゴシック" charset="0"/>
              </a:defRPr>
            </a:lvl8pPr>
            <a:lvl9pPr marL="3886200" indent="-228600" eaLnBrk="0" fontAlgn="base" hangingPunct="0">
              <a:spcBef>
                <a:spcPct val="0"/>
              </a:spcBef>
              <a:spcAft>
                <a:spcPct val="0"/>
              </a:spcAft>
              <a:defRPr sz="2400">
                <a:solidFill>
                  <a:srgbClr val="040506"/>
                </a:solidFill>
                <a:latin typeface="Arial" charset="0"/>
                <a:ea typeface="ＭＳ Ｐゴシック" charset="0"/>
              </a:defRPr>
            </a:lvl9pPr>
          </a:lstStyle>
          <a:p>
            <a:pPr algn="r"/>
            <a:fld id="{65CAC2BB-5430-2C48-ACCF-573404D01C10}" type="slidenum">
              <a:rPr lang="fr-CA" sz="1200">
                <a:solidFill>
                  <a:schemeClr val="tx1"/>
                </a:solidFill>
              </a:rPr>
              <a:pPr algn="r"/>
              <a:t>26</a:t>
            </a:fld>
            <a:endParaRPr lang="fr-CA" sz="1200">
              <a:solidFill>
                <a:schemeClr val="tx1"/>
              </a:solidFill>
            </a:endParaRPr>
          </a:p>
        </p:txBody>
      </p:sp>
      <p:sp>
        <p:nvSpPr>
          <p:cNvPr id="61442" name="Rectangle 7"/>
          <p:cNvSpPr txBox="1">
            <a:spLocks noGrp="1" noChangeArrowheads="1"/>
          </p:cNvSpPr>
          <p:nvPr/>
        </p:nvSpPr>
        <p:spPr bwMode="auto">
          <a:xfrm>
            <a:off x="3886200" y="8469630"/>
            <a:ext cx="2971800" cy="445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rgbClr val="040506"/>
                </a:solidFill>
                <a:latin typeface="Arial" charset="0"/>
                <a:ea typeface="ＭＳ Ｐゴシック" charset="0"/>
                <a:cs typeface="ＭＳ Ｐゴシック" charset="0"/>
              </a:defRPr>
            </a:lvl1pPr>
            <a:lvl2pPr marL="742950" indent="-285750">
              <a:defRPr sz="2400">
                <a:solidFill>
                  <a:srgbClr val="040506"/>
                </a:solidFill>
                <a:latin typeface="Arial" charset="0"/>
                <a:ea typeface="ＭＳ Ｐゴシック" charset="0"/>
              </a:defRPr>
            </a:lvl2pPr>
            <a:lvl3pPr marL="1143000" indent="-228600">
              <a:defRPr sz="2400">
                <a:solidFill>
                  <a:srgbClr val="040506"/>
                </a:solidFill>
                <a:latin typeface="Arial" charset="0"/>
                <a:ea typeface="ＭＳ Ｐゴシック" charset="0"/>
              </a:defRPr>
            </a:lvl3pPr>
            <a:lvl4pPr marL="1600200" indent="-228600">
              <a:defRPr sz="2400">
                <a:solidFill>
                  <a:srgbClr val="040506"/>
                </a:solidFill>
                <a:latin typeface="Arial" charset="0"/>
                <a:ea typeface="ＭＳ Ｐゴシック" charset="0"/>
              </a:defRPr>
            </a:lvl4pPr>
            <a:lvl5pPr marL="2057400" indent="-228600">
              <a:defRPr sz="2400">
                <a:solidFill>
                  <a:srgbClr val="040506"/>
                </a:solidFill>
                <a:latin typeface="Arial" charset="0"/>
                <a:ea typeface="ＭＳ Ｐゴシック" charset="0"/>
              </a:defRPr>
            </a:lvl5pPr>
            <a:lvl6pPr marL="2514600" indent="-228600" eaLnBrk="0" fontAlgn="base" hangingPunct="0">
              <a:spcBef>
                <a:spcPct val="0"/>
              </a:spcBef>
              <a:spcAft>
                <a:spcPct val="0"/>
              </a:spcAft>
              <a:defRPr sz="2400">
                <a:solidFill>
                  <a:srgbClr val="040506"/>
                </a:solidFill>
                <a:latin typeface="Arial" charset="0"/>
                <a:ea typeface="ＭＳ Ｐゴシック" charset="0"/>
              </a:defRPr>
            </a:lvl6pPr>
            <a:lvl7pPr marL="2971800" indent="-228600" eaLnBrk="0" fontAlgn="base" hangingPunct="0">
              <a:spcBef>
                <a:spcPct val="0"/>
              </a:spcBef>
              <a:spcAft>
                <a:spcPct val="0"/>
              </a:spcAft>
              <a:defRPr sz="2400">
                <a:solidFill>
                  <a:srgbClr val="040506"/>
                </a:solidFill>
                <a:latin typeface="Arial" charset="0"/>
                <a:ea typeface="ＭＳ Ｐゴシック" charset="0"/>
              </a:defRPr>
            </a:lvl7pPr>
            <a:lvl8pPr marL="3429000" indent="-228600" eaLnBrk="0" fontAlgn="base" hangingPunct="0">
              <a:spcBef>
                <a:spcPct val="0"/>
              </a:spcBef>
              <a:spcAft>
                <a:spcPct val="0"/>
              </a:spcAft>
              <a:defRPr sz="2400">
                <a:solidFill>
                  <a:srgbClr val="040506"/>
                </a:solidFill>
                <a:latin typeface="Arial" charset="0"/>
                <a:ea typeface="ＭＳ Ｐゴシック" charset="0"/>
              </a:defRPr>
            </a:lvl8pPr>
            <a:lvl9pPr marL="3886200" indent="-228600" eaLnBrk="0" fontAlgn="base" hangingPunct="0">
              <a:spcBef>
                <a:spcPct val="0"/>
              </a:spcBef>
              <a:spcAft>
                <a:spcPct val="0"/>
              </a:spcAft>
              <a:defRPr sz="2400">
                <a:solidFill>
                  <a:srgbClr val="040506"/>
                </a:solidFill>
                <a:latin typeface="Arial" charset="0"/>
                <a:ea typeface="ＭＳ Ｐゴシック" charset="0"/>
              </a:defRPr>
            </a:lvl9pPr>
          </a:lstStyle>
          <a:p>
            <a:pPr algn="r"/>
            <a:fld id="{37D365BE-5DF3-2449-94AD-6EC7988F4901}" type="slidenum">
              <a:rPr lang="en-US" sz="1200">
                <a:solidFill>
                  <a:schemeClr val="tx1"/>
                </a:solidFill>
                <a:latin typeface="Times" charset="0"/>
              </a:rPr>
              <a:pPr algn="r"/>
              <a:t>26</a:t>
            </a:fld>
            <a:endParaRPr lang="en-US" sz="1200">
              <a:solidFill>
                <a:schemeClr val="tx1"/>
              </a:solidFill>
              <a:latin typeface="Times" charset="0"/>
            </a:endParaRPr>
          </a:p>
        </p:txBody>
      </p:sp>
      <p:sp>
        <p:nvSpPr>
          <p:cNvPr id="61443" name="Rectangle 2"/>
          <p:cNvSpPr>
            <a:spLocks noGrp="1" noRot="1" noChangeAspect="1" noChangeArrowheads="1" noTextEdit="1"/>
          </p:cNvSpPr>
          <p:nvPr>
            <p:ph type="sldImg"/>
          </p:nvPr>
        </p:nvSpPr>
        <p:spPr>
          <a:solidFill>
            <a:srgbClr val="FFFFFF"/>
          </a:solidFill>
          <a:ln/>
        </p:spPr>
      </p:sp>
      <p:sp>
        <p:nvSpPr>
          <p:cNvPr id="61444" name="Rectangle 3"/>
          <p:cNvSpPr>
            <a:spLocks noGrp="1" noChangeArrowheads="1"/>
          </p:cNvSpPr>
          <p:nvPr>
            <p:ph type="body" idx="1"/>
          </p:nvPr>
        </p:nvSpPr>
        <p:spPr>
          <a:noFill/>
          <a:ln>
            <a:solidFill>
              <a:srgbClr val="000000"/>
            </a:solidFill>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txBody>
          <a:bodyPr/>
          <a:lstStyle/>
          <a:p>
            <a:endParaRPr lang="fr-FR">
              <a:latin typeface="Arial" charset="0"/>
              <a:ea typeface="ＭＳ Ｐゴシック" charset="0"/>
              <a:cs typeface="ＭＳ Ｐゴシック" charset="0"/>
            </a:endParaRPr>
          </a:p>
        </p:txBody>
      </p:sp>
    </p:spTree>
    <p:extLst>
      <p:ext uri="{BB962C8B-B14F-4D97-AF65-F5344CB8AC3E}">
        <p14:creationId xmlns:p14="http://schemas.microsoft.com/office/powerpoint/2010/main" val="98899313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7"/>
          <p:cNvSpPr txBox="1">
            <a:spLocks noGrp="1" noChangeArrowheads="1"/>
          </p:cNvSpPr>
          <p:nvPr/>
        </p:nvSpPr>
        <p:spPr bwMode="auto">
          <a:xfrm>
            <a:off x="3886200" y="8469630"/>
            <a:ext cx="2971800" cy="445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rgbClr val="040506"/>
                </a:solidFill>
                <a:latin typeface="Arial" charset="0"/>
                <a:ea typeface="ＭＳ Ｐゴシック" charset="0"/>
                <a:cs typeface="ＭＳ Ｐゴシック" charset="0"/>
              </a:defRPr>
            </a:lvl1pPr>
            <a:lvl2pPr marL="742950" indent="-285750">
              <a:defRPr sz="2400">
                <a:solidFill>
                  <a:srgbClr val="040506"/>
                </a:solidFill>
                <a:latin typeface="Arial" charset="0"/>
                <a:ea typeface="ＭＳ Ｐゴシック" charset="0"/>
              </a:defRPr>
            </a:lvl2pPr>
            <a:lvl3pPr marL="1143000" indent="-228600">
              <a:defRPr sz="2400">
                <a:solidFill>
                  <a:srgbClr val="040506"/>
                </a:solidFill>
                <a:latin typeface="Arial" charset="0"/>
                <a:ea typeface="ＭＳ Ｐゴシック" charset="0"/>
              </a:defRPr>
            </a:lvl3pPr>
            <a:lvl4pPr marL="1600200" indent="-228600">
              <a:defRPr sz="2400">
                <a:solidFill>
                  <a:srgbClr val="040506"/>
                </a:solidFill>
                <a:latin typeface="Arial" charset="0"/>
                <a:ea typeface="ＭＳ Ｐゴシック" charset="0"/>
              </a:defRPr>
            </a:lvl4pPr>
            <a:lvl5pPr marL="2057400" indent="-228600">
              <a:defRPr sz="2400">
                <a:solidFill>
                  <a:srgbClr val="040506"/>
                </a:solidFill>
                <a:latin typeface="Arial" charset="0"/>
                <a:ea typeface="ＭＳ Ｐゴシック" charset="0"/>
              </a:defRPr>
            </a:lvl5pPr>
            <a:lvl6pPr marL="2514600" indent="-228600" eaLnBrk="0" fontAlgn="base" hangingPunct="0">
              <a:spcBef>
                <a:spcPct val="0"/>
              </a:spcBef>
              <a:spcAft>
                <a:spcPct val="0"/>
              </a:spcAft>
              <a:defRPr sz="2400">
                <a:solidFill>
                  <a:srgbClr val="040506"/>
                </a:solidFill>
                <a:latin typeface="Arial" charset="0"/>
                <a:ea typeface="ＭＳ Ｐゴシック" charset="0"/>
              </a:defRPr>
            </a:lvl6pPr>
            <a:lvl7pPr marL="2971800" indent="-228600" eaLnBrk="0" fontAlgn="base" hangingPunct="0">
              <a:spcBef>
                <a:spcPct val="0"/>
              </a:spcBef>
              <a:spcAft>
                <a:spcPct val="0"/>
              </a:spcAft>
              <a:defRPr sz="2400">
                <a:solidFill>
                  <a:srgbClr val="040506"/>
                </a:solidFill>
                <a:latin typeface="Arial" charset="0"/>
                <a:ea typeface="ＭＳ Ｐゴシック" charset="0"/>
              </a:defRPr>
            </a:lvl7pPr>
            <a:lvl8pPr marL="3429000" indent="-228600" eaLnBrk="0" fontAlgn="base" hangingPunct="0">
              <a:spcBef>
                <a:spcPct val="0"/>
              </a:spcBef>
              <a:spcAft>
                <a:spcPct val="0"/>
              </a:spcAft>
              <a:defRPr sz="2400">
                <a:solidFill>
                  <a:srgbClr val="040506"/>
                </a:solidFill>
                <a:latin typeface="Arial" charset="0"/>
                <a:ea typeface="ＭＳ Ｐゴシック" charset="0"/>
              </a:defRPr>
            </a:lvl8pPr>
            <a:lvl9pPr marL="3886200" indent="-228600" eaLnBrk="0" fontAlgn="base" hangingPunct="0">
              <a:spcBef>
                <a:spcPct val="0"/>
              </a:spcBef>
              <a:spcAft>
                <a:spcPct val="0"/>
              </a:spcAft>
              <a:defRPr sz="2400">
                <a:solidFill>
                  <a:srgbClr val="040506"/>
                </a:solidFill>
                <a:latin typeface="Arial" charset="0"/>
                <a:ea typeface="ＭＳ Ｐゴシック" charset="0"/>
              </a:defRPr>
            </a:lvl9pPr>
          </a:lstStyle>
          <a:p>
            <a:pPr algn="r"/>
            <a:fld id="{09EAB2B0-5C4A-6F45-8625-CCA31F01C3FA}" type="slidenum">
              <a:rPr lang="fr-CA" sz="1200">
                <a:solidFill>
                  <a:schemeClr val="tx1"/>
                </a:solidFill>
              </a:rPr>
              <a:pPr algn="r"/>
              <a:t>27</a:t>
            </a:fld>
            <a:endParaRPr lang="fr-CA" sz="1200">
              <a:solidFill>
                <a:schemeClr val="tx1"/>
              </a:solidFill>
            </a:endParaRPr>
          </a:p>
        </p:txBody>
      </p:sp>
      <p:sp>
        <p:nvSpPr>
          <p:cNvPr id="65538" name="Rectangle 2"/>
          <p:cNvSpPr>
            <a:spLocks noGrp="1" noRot="1" noChangeAspect="1" noChangeArrowheads="1" noTextEdit="1"/>
          </p:cNvSpPr>
          <p:nvPr>
            <p:ph type="sldImg"/>
          </p:nvPr>
        </p:nvSpPr>
        <p:spPr>
          <a:solidFill>
            <a:srgbClr val="FFFFFF"/>
          </a:solidFill>
          <a:ln/>
        </p:spPr>
      </p:sp>
      <p:sp>
        <p:nvSpPr>
          <p:cNvPr id="65539" name="Rectangle 3"/>
          <p:cNvSpPr>
            <a:spLocks noGrp="1" noChangeArrowheads="1"/>
          </p:cNvSpPr>
          <p:nvPr>
            <p:ph type="body" idx="1"/>
          </p:nvPr>
        </p:nvSpPr>
        <p:spPr>
          <a:noFill/>
          <a:ln>
            <a:solidFill>
              <a:srgbClr val="000000"/>
            </a:solidFill>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txBody>
          <a:bodyPr/>
          <a:lstStyle/>
          <a:p>
            <a:pPr eaLnBrk="1" hangingPunct="1"/>
            <a:endParaRPr lang="fr-FR">
              <a:latin typeface="Arial" charset="0"/>
              <a:ea typeface="ＭＳ Ｐゴシック" charset="0"/>
              <a:cs typeface="ＭＳ Ｐゴシック" charset="0"/>
            </a:endParaRPr>
          </a:p>
        </p:txBody>
      </p:sp>
    </p:spTree>
    <p:extLst>
      <p:ext uri="{BB962C8B-B14F-4D97-AF65-F5344CB8AC3E}">
        <p14:creationId xmlns:p14="http://schemas.microsoft.com/office/powerpoint/2010/main" val="48417535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7"/>
          <p:cNvSpPr txBox="1">
            <a:spLocks noGrp="1" noChangeArrowheads="1"/>
          </p:cNvSpPr>
          <p:nvPr/>
        </p:nvSpPr>
        <p:spPr bwMode="auto">
          <a:xfrm>
            <a:off x="3886200" y="8469630"/>
            <a:ext cx="2971800" cy="445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rgbClr val="040506"/>
                </a:solidFill>
                <a:latin typeface="Arial" charset="0"/>
                <a:ea typeface="ＭＳ Ｐゴシック" charset="0"/>
                <a:cs typeface="ＭＳ Ｐゴシック" charset="0"/>
              </a:defRPr>
            </a:lvl1pPr>
            <a:lvl2pPr marL="742950" indent="-285750">
              <a:defRPr sz="2400">
                <a:solidFill>
                  <a:srgbClr val="040506"/>
                </a:solidFill>
                <a:latin typeface="Arial" charset="0"/>
                <a:ea typeface="ＭＳ Ｐゴシック" charset="0"/>
              </a:defRPr>
            </a:lvl2pPr>
            <a:lvl3pPr marL="1143000" indent="-228600">
              <a:defRPr sz="2400">
                <a:solidFill>
                  <a:srgbClr val="040506"/>
                </a:solidFill>
                <a:latin typeface="Arial" charset="0"/>
                <a:ea typeface="ＭＳ Ｐゴシック" charset="0"/>
              </a:defRPr>
            </a:lvl3pPr>
            <a:lvl4pPr marL="1600200" indent="-228600">
              <a:defRPr sz="2400">
                <a:solidFill>
                  <a:srgbClr val="040506"/>
                </a:solidFill>
                <a:latin typeface="Arial" charset="0"/>
                <a:ea typeface="ＭＳ Ｐゴシック" charset="0"/>
              </a:defRPr>
            </a:lvl4pPr>
            <a:lvl5pPr marL="2057400" indent="-228600">
              <a:defRPr sz="2400">
                <a:solidFill>
                  <a:srgbClr val="040506"/>
                </a:solidFill>
                <a:latin typeface="Arial" charset="0"/>
                <a:ea typeface="ＭＳ Ｐゴシック" charset="0"/>
              </a:defRPr>
            </a:lvl5pPr>
            <a:lvl6pPr marL="2514600" indent="-228600" eaLnBrk="0" fontAlgn="base" hangingPunct="0">
              <a:spcBef>
                <a:spcPct val="0"/>
              </a:spcBef>
              <a:spcAft>
                <a:spcPct val="0"/>
              </a:spcAft>
              <a:defRPr sz="2400">
                <a:solidFill>
                  <a:srgbClr val="040506"/>
                </a:solidFill>
                <a:latin typeface="Arial" charset="0"/>
                <a:ea typeface="ＭＳ Ｐゴシック" charset="0"/>
              </a:defRPr>
            </a:lvl6pPr>
            <a:lvl7pPr marL="2971800" indent="-228600" eaLnBrk="0" fontAlgn="base" hangingPunct="0">
              <a:spcBef>
                <a:spcPct val="0"/>
              </a:spcBef>
              <a:spcAft>
                <a:spcPct val="0"/>
              </a:spcAft>
              <a:defRPr sz="2400">
                <a:solidFill>
                  <a:srgbClr val="040506"/>
                </a:solidFill>
                <a:latin typeface="Arial" charset="0"/>
                <a:ea typeface="ＭＳ Ｐゴシック" charset="0"/>
              </a:defRPr>
            </a:lvl7pPr>
            <a:lvl8pPr marL="3429000" indent="-228600" eaLnBrk="0" fontAlgn="base" hangingPunct="0">
              <a:spcBef>
                <a:spcPct val="0"/>
              </a:spcBef>
              <a:spcAft>
                <a:spcPct val="0"/>
              </a:spcAft>
              <a:defRPr sz="2400">
                <a:solidFill>
                  <a:srgbClr val="040506"/>
                </a:solidFill>
                <a:latin typeface="Arial" charset="0"/>
                <a:ea typeface="ＭＳ Ｐゴシック" charset="0"/>
              </a:defRPr>
            </a:lvl8pPr>
            <a:lvl9pPr marL="3886200" indent="-228600" eaLnBrk="0" fontAlgn="base" hangingPunct="0">
              <a:spcBef>
                <a:spcPct val="0"/>
              </a:spcBef>
              <a:spcAft>
                <a:spcPct val="0"/>
              </a:spcAft>
              <a:defRPr sz="2400">
                <a:solidFill>
                  <a:srgbClr val="040506"/>
                </a:solidFill>
                <a:latin typeface="Arial" charset="0"/>
                <a:ea typeface="ＭＳ Ｐゴシック" charset="0"/>
              </a:defRPr>
            </a:lvl9pPr>
          </a:lstStyle>
          <a:p>
            <a:pPr algn="r"/>
            <a:fld id="{31F4A361-DD48-4940-9A94-89F1190B4FCD}" type="slidenum">
              <a:rPr lang="en-US" sz="1200">
                <a:solidFill>
                  <a:schemeClr val="tx1"/>
                </a:solidFill>
                <a:latin typeface="Times" charset="0"/>
              </a:rPr>
              <a:pPr algn="r"/>
              <a:t>28</a:t>
            </a:fld>
            <a:endParaRPr lang="en-US" sz="1200">
              <a:solidFill>
                <a:schemeClr val="tx1"/>
              </a:solidFill>
              <a:latin typeface="Times" charset="0"/>
            </a:endParaRPr>
          </a:p>
        </p:txBody>
      </p:sp>
      <p:sp>
        <p:nvSpPr>
          <p:cNvPr id="67586" name="Rectangle 2"/>
          <p:cNvSpPr>
            <a:spLocks noGrp="1" noRot="1" noChangeAspect="1" noChangeArrowheads="1" noTextEdit="1"/>
          </p:cNvSpPr>
          <p:nvPr>
            <p:ph type="sldImg"/>
          </p:nvPr>
        </p:nvSpPr>
        <p:spPr>
          <a:solidFill>
            <a:srgbClr val="FFFFFF"/>
          </a:solidFill>
          <a:ln/>
        </p:spPr>
      </p:sp>
      <p:sp>
        <p:nvSpPr>
          <p:cNvPr id="67587" name="Rectangle 3"/>
          <p:cNvSpPr>
            <a:spLocks noGrp="1" noChangeArrowheads="1"/>
          </p:cNvSpPr>
          <p:nvPr>
            <p:ph type="body" idx="1"/>
          </p:nvPr>
        </p:nvSpPr>
        <p:spPr>
          <a:noFill/>
          <a:ln>
            <a:solidFill>
              <a:srgbClr val="000000"/>
            </a:solidFill>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txBody>
          <a:bodyPr/>
          <a:lstStyle/>
          <a:p>
            <a:endParaRPr lang="fr-FR">
              <a:latin typeface="Times" charset="0"/>
              <a:ea typeface="ＭＳ Ｐゴシック" charset="0"/>
              <a:cs typeface="ＭＳ Ｐゴシック" charset="0"/>
            </a:endParaRPr>
          </a:p>
        </p:txBody>
      </p:sp>
    </p:spTree>
    <p:extLst>
      <p:ext uri="{BB962C8B-B14F-4D97-AF65-F5344CB8AC3E}">
        <p14:creationId xmlns:p14="http://schemas.microsoft.com/office/powerpoint/2010/main" val="71970342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7"/>
          <p:cNvSpPr txBox="1">
            <a:spLocks noGrp="1" noChangeArrowheads="1"/>
          </p:cNvSpPr>
          <p:nvPr/>
        </p:nvSpPr>
        <p:spPr bwMode="auto">
          <a:xfrm>
            <a:off x="3886200" y="8469630"/>
            <a:ext cx="2971800" cy="445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rgbClr val="040506"/>
                </a:solidFill>
                <a:latin typeface="Arial" charset="0"/>
                <a:ea typeface="ＭＳ Ｐゴシック" charset="0"/>
                <a:cs typeface="ＭＳ Ｐゴシック" charset="0"/>
              </a:defRPr>
            </a:lvl1pPr>
            <a:lvl2pPr marL="742950" indent="-285750">
              <a:defRPr sz="2400">
                <a:solidFill>
                  <a:srgbClr val="040506"/>
                </a:solidFill>
                <a:latin typeface="Arial" charset="0"/>
                <a:ea typeface="ＭＳ Ｐゴシック" charset="0"/>
              </a:defRPr>
            </a:lvl2pPr>
            <a:lvl3pPr marL="1143000" indent="-228600">
              <a:defRPr sz="2400">
                <a:solidFill>
                  <a:srgbClr val="040506"/>
                </a:solidFill>
                <a:latin typeface="Arial" charset="0"/>
                <a:ea typeface="ＭＳ Ｐゴシック" charset="0"/>
              </a:defRPr>
            </a:lvl3pPr>
            <a:lvl4pPr marL="1600200" indent="-228600">
              <a:defRPr sz="2400">
                <a:solidFill>
                  <a:srgbClr val="040506"/>
                </a:solidFill>
                <a:latin typeface="Arial" charset="0"/>
                <a:ea typeface="ＭＳ Ｐゴシック" charset="0"/>
              </a:defRPr>
            </a:lvl4pPr>
            <a:lvl5pPr marL="2057400" indent="-228600">
              <a:defRPr sz="2400">
                <a:solidFill>
                  <a:srgbClr val="040506"/>
                </a:solidFill>
                <a:latin typeface="Arial" charset="0"/>
                <a:ea typeface="ＭＳ Ｐゴシック" charset="0"/>
              </a:defRPr>
            </a:lvl5pPr>
            <a:lvl6pPr marL="2514600" indent="-228600" eaLnBrk="0" fontAlgn="base" hangingPunct="0">
              <a:spcBef>
                <a:spcPct val="0"/>
              </a:spcBef>
              <a:spcAft>
                <a:spcPct val="0"/>
              </a:spcAft>
              <a:defRPr sz="2400">
                <a:solidFill>
                  <a:srgbClr val="040506"/>
                </a:solidFill>
                <a:latin typeface="Arial" charset="0"/>
                <a:ea typeface="ＭＳ Ｐゴシック" charset="0"/>
              </a:defRPr>
            </a:lvl6pPr>
            <a:lvl7pPr marL="2971800" indent="-228600" eaLnBrk="0" fontAlgn="base" hangingPunct="0">
              <a:spcBef>
                <a:spcPct val="0"/>
              </a:spcBef>
              <a:spcAft>
                <a:spcPct val="0"/>
              </a:spcAft>
              <a:defRPr sz="2400">
                <a:solidFill>
                  <a:srgbClr val="040506"/>
                </a:solidFill>
                <a:latin typeface="Arial" charset="0"/>
                <a:ea typeface="ＭＳ Ｐゴシック" charset="0"/>
              </a:defRPr>
            </a:lvl7pPr>
            <a:lvl8pPr marL="3429000" indent="-228600" eaLnBrk="0" fontAlgn="base" hangingPunct="0">
              <a:spcBef>
                <a:spcPct val="0"/>
              </a:spcBef>
              <a:spcAft>
                <a:spcPct val="0"/>
              </a:spcAft>
              <a:defRPr sz="2400">
                <a:solidFill>
                  <a:srgbClr val="040506"/>
                </a:solidFill>
                <a:latin typeface="Arial" charset="0"/>
                <a:ea typeface="ＭＳ Ｐゴシック" charset="0"/>
              </a:defRPr>
            </a:lvl8pPr>
            <a:lvl9pPr marL="3886200" indent="-228600" eaLnBrk="0" fontAlgn="base" hangingPunct="0">
              <a:spcBef>
                <a:spcPct val="0"/>
              </a:spcBef>
              <a:spcAft>
                <a:spcPct val="0"/>
              </a:spcAft>
              <a:defRPr sz="2400">
                <a:solidFill>
                  <a:srgbClr val="040506"/>
                </a:solidFill>
                <a:latin typeface="Arial" charset="0"/>
                <a:ea typeface="ＭＳ Ｐゴシック" charset="0"/>
              </a:defRPr>
            </a:lvl9pPr>
          </a:lstStyle>
          <a:p>
            <a:pPr algn="r"/>
            <a:fld id="{D6115281-4207-D14B-B3EB-F006A45C9273}" type="slidenum">
              <a:rPr lang="en-US" sz="1200">
                <a:solidFill>
                  <a:schemeClr val="tx1"/>
                </a:solidFill>
                <a:latin typeface="Times" charset="0"/>
              </a:rPr>
              <a:pPr algn="r"/>
              <a:t>29</a:t>
            </a:fld>
            <a:endParaRPr lang="en-US" sz="1200">
              <a:solidFill>
                <a:schemeClr val="tx1"/>
              </a:solidFill>
              <a:latin typeface="Times" charset="0"/>
            </a:endParaRPr>
          </a:p>
        </p:txBody>
      </p:sp>
      <p:sp>
        <p:nvSpPr>
          <p:cNvPr id="69634" name="Rectangle 2"/>
          <p:cNvSpPr>
            <a:spLocks noGrp="1" noRot="1" noChangeAspect="1" noChangeArrowheads="1" noTextEdit="1"/>
          </p:cNvSpPr>
          <p:nvPr>
            <p:ph type="sldImg"/>
          </p:nvPr>
        </p:nvSpPr>
        <p:spPr>
          <a:solidFill>
            <a:srgbClr val="FFFFFF"/>
          </a:solidFill>
          <a:ln/>
        </p:spPr>
      </p:sp>
      <p:sp>
        <p:nvSpPr>
          <p:cNvPr id="69635" name="Rectangle 3"/>
          <p:cNvSpPr>
            <a:spLocks noGrp="1" noChangeArrowheads="1"/>
          </p:cNvSpPr>
          <p:nvPr>
            <p:ph type="body" idx="1"/>
          </p:nvPr>
        </p:nvSpPr>
        <p:spPr>
          <a:noFill/>
          <a:ln>
            <a:solidFill>
              <a:srgbClr val="000000"/>
            </a:solidFill>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txBody>
          <a:bodyPr/>
          <a:lstStyle/>
          <a:p>
            <a:endParaRPr lang="fr-FR">
              <a:latin typeface="Times" charset="0"/>
              <a:ea typeface="ＭＳ Ｐゴシック" charset="0"/>
              <a:cs typeface="ＭＳ Ｐゴシック" charset="0"/>
            </a:endParaRPr>
          </a:p>
        </p:txBody>
      </p:sp>
    </p:spTree>
    <p:extLst>
      <p:ext uri="{BB962C8B-B14F-4D97-AF65-F5344CB8AC3E}">
        <p14:creationId xmlns:p14="http://schemas.microsoft.com/office/powerpoint/2010/main" val="14275304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5" name="Rectangle 7"/>
          <p:cNvSpPr txBox="1">
            <a:spLocks noGrp="1" noChangeArrowheads="1"/>
          </p:cNvSpPr>
          <p:nvPr/>
        </p:nvSpPr>
        <p:spPr bwMode="auto">
          <a:xfrm>
            <a:off x="3886200" y="8469313"/>
            <a:ext cx="2971800" cy="446087"/>
          </a:xfrm>
          <a:prstGeom prst="rect">
            <a:avLst/>
          </a:prstGeom>
          <a:noFill/>
          <a:ln w="9525">
            <a:noFill/>
            <a:miter lim="800000"/>
            <a:headEnd/>
            <a:tailEnd/>
          </a:ln>
        </p:spPr>
        <p:txBody>
          <a:bodyPr anchor="b">
            <a:prstTxWarp prst="textNoShape">
              <a:avLst/>
            </a:prstTxWarp>
          </a:bodyPr>
          <a:lstStyle/>
          <a:p>
            <a:pPr algn="r" eaLnBrk="0" hangingPunct="0"/>
            <a:fld id="{4FAE7E3A-53B8-406C-8AB1-D9D16FBC4540}" type="slidenum">
              <a:rPr lang="fr-CA" sz="1200">
                <a:solidFill>
                  <a:schemeClr val="tx1"/>
                </a:solidFill>
              </a:rPr>
              <a:pPr algn="r" eaLnBrk="0" hangingPunct="0"/>
              <a:t>3</a:t>
            </a:fld>
            <a:endParaRPr lang="fr-CA" sz="1200">
              <a:solidFill>
                <a:schemeClr val="tx1"/>
              </a:solidFill>
            </a:endParaRPr>
          </a:p>
        </p:txBody>
      </p:sp>
      <p:sp>
        <p:nvSpPr>
          <p:cNvPr id="113666" name="Rectangle 2"/>
          <p:cNvSpPr>
            <a:spLocks noGrp="1" noRot="1" noChangeAspect="1" noChangeArrowheads="1" noTextEdit="1"/>
          </p:cNvSpPr>
          <p:nvPr>
            <p:ph type="sldImg"/>
          </p:nvPr>
        </p:nvSpPr>
        <p:spPr>
          <a:solidFill>
            <a:srgbClr val="FFFFFF"/>
          </a:solidFill>
          <a:ln/>
        </p:spPr>
      </p:sp>
      <p:sp>
        <p:nvSpPr>
          <p:cNvPr id="113667"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fr-FR">
              <a:latin typeface="Times" pitchFamily="-72" charset="0"/>
              <a:ea typeface="ＭＳ Ｐゴシック" pitchFamily="-72" charset="-128"/>
              <a:cs typeface="ＭＳ Ｐゴシック" pitchFamily="-72" charset="-128"/>
            </a:endParaRPr>
          </a:p>
        </p:txBody>
      </p:sp>
    </p:spTree>
    <p:extLst>
      <p:ext uri="{BB962C8B-B14F-4D97-AF65-F5344CB8AC3E}">
        <p14:creationId xmlns:p14="http://schemas.microsoft.com/office/powerpoint/2010/main" val="39405998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7"/>
          <p:cNvSpPr txBox="1">
            <a:spLocks noGrp="1" noChangeArrowheads="1"/>
          </p:cNvSpPr>
          <p:nvPr/>
        </p:nvSpPr>
        <p:spPr bwMode="auto">
          <a:xfrm>
            <a:off x="3886200" y="8469630"/>
            <a:ext cx="2971800" cy="445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rgbClr val="040506"/>
                </a:solidFill>
                <a:latin typeface="Arial" charset="0"/>
                <a:ea typeface="ＭＳ Ｐゴシック" charset="0"/>
                <a:cs typeface="ＭＳ Ｐゴシック" charset="0"/>
              </a:defRPr>
            </a:lvl1pPr>
            <a:lvl2pPr marL="742950" indent="-285750">
              <a:defRPr sz="2400">
                <a:solidFill>
                  <a:srgbClr val="040506"/>
                </a:solidFill>
                <a:latin typeface="Arial" charset="0"/>
                <a:ea typeface="ＭＳ Ｐゴシック" charset="0"/>
              </a:defRPr>
            </a:lvl2pPr>
            <a:lvl3pPr marL="1143000" indent="-228600">
              <a:defRPr sz="2400">
                <a:solidFill>
                  <a:srgbClr val="040506"/>
                </a:solidFill>
                <a:latin typeface="Arial" charset="0"/>
                <a:ea typeface="ＭＳ Ｐゴシック" charset="0"/>
              </a:defRPr>
            </a:lvl3pPr>
            <a:lvl4pPr marL="1600200" indent="-228600">
              <a:defRPr sz="2400">
                <a:solidFill>
                  <a:srgbClr val="040506"/>
                </a:solidFill>
                <a:latin typeface="Arial" charset="0"/>
                <a:ea typeface="ＭＳ Ｐゴシック" charset="0"/>
              </a:defRPr>
            </a:lvl4pPr>
            <a:lvl5pPr marL="2057400" indent="-228600">
              <a:defRPr sz="2400">
                <a:solidFill>
                  <a:srgbClr val="040506"/>
                </a:solidFill>
                <a:latin typeface="Arial" charset="0"/>
                <a:ea typeface="ＭＳ Ｐゴシック" charset="0"/>
              </a:defRPr>
            </a:lvl5pPr>
            <a:lvl6pPr marL="2514600" indent="-228600" eaLnBrk="0" fontAlgn="base" hangingPunct="0">
              <a:spcBef>
                <a:spcPct val="0"/>
              </a:spcBef>
              <a:spcAft>
                <a:spcPct val="0"/>
              </a:spcAft>
              <a:defRPr sz="2400">
                <a:solidFill>
                  <a:srgbClr val="040506"/>
                </a:solidFill>
                <a:latin typeface="Arial" charset="0"/>
                <a:ea typeface="ＭＳ Ｐゴシック" charset="0"/>
              </a:defRPr>
            </a:lvl6pPr>
            <a:lvl7pPr marL="2971800" indent="-228600" eaLnBrk="0" fontAlgn="base" hangingPunct="0">
              <a:spcBef>
                <a:spcPct val="0"/>
              </a:spcBef>
              <a:spcAft>
                <a:spcPct val="0"/>
              </a:spcAft>
              <a:defRPr sz="2400">
                <a:solidFill>
                  <a:srgbClr val="040506"/>
                </a:solidFill>
                <a:latin typeface="Arial" charset="0"/>
                <a:ea typeface="ＭＳ Ｐゴシック" charset="0"/>
              </a:defRPr>
            </a:lvl7pPr>
            <a:lvl8pPr marL="3429000" indent="-228600" eaLnBrk="0" fontAlgn="base" hangingPunct="0">
              <a:spcBef>
                <a:spcPct val="0"/>
              </a:spcBef>
              <a:spcAft>
                <a:spcPct val="0"/>
              </a:spcAft>
              <a:defRPr sz="2400">
                <a:solidFill>
                  <a:srgbClr val="040506"/>
                </a:solidFill>
                <a:latin typeface="Arial" charset="0"/>
                <a:ea typeface="ＭＳ Ｐゴシック" charset="0"/>
              </a:defRPr>
            </a:lvl8pPr>
            <a:lvl9pPr marL="3886200" indent="-228600" eaLnBrk="0" fontAlgn="base" hangingPunct="0">
              <a:spcBef>
                <a:spcPct val="0"/>
              </a:spcBef>
              <a:spcAft>
                <a:spcPct val="0"/>
              </a:spcAft>
              <a:defRPr sz="2400">
                <a:solidFill>
                  <a:srgbClr val="040506"/>
                </a:solidFill>
                <a:latin typeface="Arial" charset="0"/>
                <a:ea typeface="ＭＳ Ｐゴシック" charset="0"/>
              </a:defRPr>
            </a:lvl9pPr>
          </a:lstStyle>
          <a:p>
            <a:pPr algn="r"/>
            <a:fld id="{0D0A09E3-D5C0-DD4B-9B4C-574E79573D51}" type="slidenum">
              <a:rPr lang="en-US" sz="1200">
                <a:solidFill>
                  <a:schemeClr val="tx1"/>
                </a:solidFill>
                <a:latin typeface="Times" charset="0"/>
              </a:rPr>
              <a:pPr algn="r"/>
              <a:t>30</a:t>
            </a:fld>
            <a:endParaRPr lang="en-US" sz="1200">
              <a:solidFill>
                <a:schemeClr val="tx1"/>
              </a:solidFill>
              <a:latin typeface="Times" charset="0"/>
            </a:endParaRPr>
          </a:p>
        </p:txBody>
      </p:sp>
      <p:sp>
        <p:nvSpPr>
          <p:cNvPr id="71682" name="Rectangle 2"/>
          <p:cNvSpPr>
            <a:spLocks noGrp="1" noRot="1" noChangeAspect="1" noChangeArrowheads="1" noTextEdit="1"/>
          </p:cNvSpPr>
          <p:nvPr>
            <p:ph type="sldImg"/>
          </p:nvPr>
        </p:nvSpPr>
        <p:spPr>
          <a:solidFill>
            <a:srgbClr val="FFFFFF"/>
          </a:solidFill>
          <a:ln/>
        </p:spPr>
      </p:sp>
      <p:sp>
        <p:nvSpPr>
          <p:cNvPr id="71683" name="Rectangle 3"/>
          <p:cNvSpPr>
            <a:spLocks noGrp="1" noChangeArrowheads="1"/>
          </p:cNvSpPr>
          <p:nvPr>
            <p:ph type="body" idx="1"/>
          </p:nvPr>
        </p:nvSpPr>
        <p:spPr>
          <a:noFill/>
          <a:ln>
            <a:solidFill>
              <a:srgbClr val="000000"/>
            </a:solidFill>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txBody>
          <a:bodyPr/>
          <a:lstStyle/>
          <a:p>
            <a:endParaRPr lang="fr-FR">
              <a:latin typeface="Times" charset="0"/>
              <a:ea typeface="ＭＳ Ｐゴシック" charset="0"/>
              <a:cs typeface="ＭＳ Ｐゴシック" charset="0"/>
            </a:endParaRPr>
          </a:p>
        </p:txBody>
      </p:sp>
    </p:spTree>
    <p:extLst>
      <p:ext uri="{BB962C8B-B14F-4D97-AF65-F5344CB8AC3E}">
        <p14:creationId xmlns:p14="http://schemas.microsoft.com/office/powerpoint/2010/main" val="81708651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Placeholder 2"/>
          <p:cNvSpPr>
            <a:spLocks noGrp="1" noRot="1" noChangeAspect="1" noChangeArrowheads="1" noTextEdit="1"/>
          </p:cNvSpPr>
          <p:nvPr>
            <p:ph type="sldImg"/>
          </p:nvPr>
        </p:nvSpPr>
        <p:spPr>
          <a:solidFill>
            <a:srgbClr val="FFFFFF"/>
          </a:solidFill>
          <a:ln/>
        </p:spPr>
      </p:sp>
      <p:sp>
        <p:nvSpPr>
          <p:cNvPr id="28674" name="Placeholder 3"/>
          <p:cNvSpPr>
            <a:spLocks noGrp="1" noChangeArrowheads="1"/>
          </p:cNvSpPr>
          <p:nvPr>
            <p:ph type="body" idx="1"/>
          </p:nvPr>
        </p:nvSpPr>
        <p:spPr>
          <a:noFill/>
          <a:ln>
            <a:solidFill>
              <a:srgbClr val="000000"/>
            </a:solidFill>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txBody>
          <a:bodyPr/>
          <a:lstStyle/>
          <a:p>
            <a:endParaRPr lang="fr-FR">
              <a:latin typeface="Arial" charset="0"/>
              <a:ea typeface="ＭＳ Ｐゴシック" charset="0"/>
              <a:cs typeface="ＭＳ Ｐゴシック" charset="0"/>
            </a:endParaRPr>
          </a:p>
        </p:txBody>
      </p:sp>
    </p:spTree>
    <p:extLst>
      <p:ext uri="{BB962C8B-B14F-4D97-AF65-F5344CB8AC3E}">
        <p14:creationId xmlns:p14="http://schemas.microsoft.com/office/powerpoint/2010/main" val="176261868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noRot="1" noChangeAspect="1" noChangeArrowheads="1" noTextEdit="1"/>
          </p:cNvSpPr>
          <p:nvPr>
            <p:ph type="sldImg"/>
          </p:nvPr>
        </p:nvSpPr>
        <p:spPr>
          <a:ln/>
        </p:spPr>
      </p:sp>
      <p:sp>
        <p:nvSpPr>
          <p:cNvPr id="3072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fr-FR">
              <a:latin typeface="Arial" charset="0"/>
              <a:ea typeface="ＭＳ Ｐゴシック" charset="0"/>
              <a:cs typeface="ＭＳ Ｐゴシック" charset="0"/>
            </a:endParaRPr>
          </a:p>
        </p:txBody>
      </p:sp>
    </p:spTree>
    <p:extLst>
      <p:ext uri="{BB962C8B-B14F-4D97-AF65-F5344CB8AC3E}">
        <p14:creationId xmlns:p14="http://schemas.microsoft.com/office/powerpoint/2010/main" val="194284569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Grp="1" noRot="1" noChangeAspect="1" noChangeArrowheads="1" noTextEdit="1"/>
          </p:cNvSpPr>
          <p:nvPr>
            <p:ph type="sldImg"/>
          </p:nvPr>
        </p:nvSpPr>
        <p:spPr>
          <a:ln/>
        </p:spPr>
      </p:sp>
      <p:sp>
        <p:nvSpPr>
          <p:cNvPr id="3277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fr-FR">
              <a:latin typeface="Arial" charset="0"/>
              <a:ea typeface="ＭＳ Ｐゴシック" charset="0"/>
              <a:cs typeface="ＭＳ Ｐゴシック" charset="0"/>
            </a:endParaRPr>
          </a:p>
        </p:txBody>
      </p:sp>
    </p:spTree>
    <p:extLst>
      <p:ext uri="{BB962C8B-B14F-4D97-AF65-F5344CB8AC3E}">
        <p14:creationId xmlns:p14="http://schemas.microsoft.com/office/powerpoint/2010/main" val="91867600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noRot="1" noChangeAspect="1" noChangeArrowheads="1" noTextEdit="1"/>
          </p:cNvSpPr>
          <p:nvPr>
            <p:ph type="sldImg"/>
          </p:nvPr>
        </p:nvSpPr>
        <p:spPr>
          <a:ln/>
        </p:spPr>
      </p:sp>
      <p:sp>
        <p:nvSpPr>
          <p:cNvPr id="3481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fr-FR">
              <a:latin typeface="Arial" charset="0"/>
              <a:ea typeface="ＭＳ Ｐゴシック" charset="0"/>
              <a:cs typeface="ＭＳ Ｐゴシック" charset="0"/>
            </a:endParaRPr>
          </a:p>
        </p:txBody>
      </p:sp>
    </p:spTree>
    <p:extLst>
      <p:ext uri="{BB962C8B-B14F-4D97-AF65-F5344CB8AC3E}">
        <p14:creationId xmlns:p14="http://schemas.microsoft.com/office/powerpoint/2010/main" val="192762733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2"/>
          <p:cNvSpPr>
            <a:spLocks noGrp="1" noRot="1" noChangeAspect="1" noChangeArrowheads="1" noTextEdit="1"/>
          </p:cNvSpPr>
          <p:nvPr>
            <p:ph type="sldImg"/>
          </p:nvPr>
        </p:nvSpPr>
        <p:spPr>
          <a:ln/>
        </p:spPr>
      </p:sp>
      <p:sp>
        <p:nvSpPr>
          <p:cNvPr id="3686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fr-FR">
              <a:latin typeface="Arial" charset="0"/>
              <a:ea typeface="ＭＳ Ｐゴシック" charset="0"/>
              <a:cs typeface="ＭＳ Ｐゴシック" charset="0"/>
            </a:endParaRPr>
          </a:p>
        </p:txBody>
      </p:sp>
    </p:spTree>
    <p:extLst>
      <p:ext uri="{BB962C8B-B14F-4D97-AF65-F5344CB8AC3E}">
        <p14:creationId xmlns:p14="http://schemas.microsoft.com/office/powerpoint/2010/main" val="69425347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2"/>
          <p:cNvSpPr>
            <a:spLocks noGrp="1" noRot="1" noChangeAspect="1" noChangeArrowheads="1" noTextEdit="1"/>
          </p:cNvSpPr>
          <p:nvPr>
            <p:ph type="sldImg"/>
          </p:nvPr>
        </p:nvSpPr>
        <p:spPr>
          <a:ln/>
        </p:spPr>
      </p:sp>
      <p:sp>
        <p:nvSpPr>
          <p:cNvPr id="3891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fr-FR">
              <a:latin typeface="Arial" charset="0"/>
              <a:ea typeface="ＭＳ Ｐゴシック" charset="0"/>
              <a:cs typeface="ＭＳ Ｐゴシック" charset="0"/>
            </a:endParaRPr>
          </a:p>
        </p:txBody>
      </p:sp>
    </p:spTree>
    <p:extLst>
      <p:ext uri="{BB962C8B-B14F-4D97-AF65-F5344CB8AC3E}">
        <p14:creationId xmlns:p14="http://schemas.microsoft.com/office/powerpoint/2010/main" val="103950017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txBox="1">
            <a:spLocks noGrp="1" noChangeArrowheads="1"/>
          </p:cNvSpPr>
          <p:nvPr/>
        </p:nvSpPr>
        <p:spPr bwMode="auto">
          <a:xfrm>
            <a:off x="3886200" y="8469630"/>
            <a:ext cx="2971800" cy="445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rgbClr val="040506"/>
                </a:solidFill>
                <a:latin typeface="Arial" charset="0"/>
                <a:ea typeface="ＭＳ Ｐゴシック" charset="0"/>
                <a:cs typeface="ＭＳ Ｐゴシック" charset="0"/>
              </a:defRPr>
            </a:lvl1pPr>
            <a:lvl2pPr marL="742950" indent="-285750">
              <a:defRPr sz="2400">
                <a:solidFill>
                  <a:srgbClr val="040506"/>
                </a:solidFill>
                <a:latin typeface="Arial" charset="0"/>
                <a:ea typeface="ＭＳ Ｐゴシック" charset="0"/>
              </a:defRPr>
            </a:lvl2pPr>
            <a:lvl3pPr marL="1143000" indent="-228600">
              <a:defRPr sz="2400">
                <a:solidFill>
                  <a:srgbClr val="040506"/>
                </a:solidFill>
                <a:latin typeface="Arial" charset="0"/>
                <a:ea typeface="ＭＳ Ｐゴシック" charset="0"/>
              </a:defRPr>
            </a:lvl3pPr>
            <a:lvl4pPr marL="1600200" indent="-228600">
              <a:defRPr sz="2400">
                <a:solidFill>
                  <a:srgbClr val="040506"/>
                </a:solidFill>
                <a:latin typeface="Arial" charset="0"/>
                <a:ea typeface="ＭＳ Ｐゴシック" charset="0"/>
              </a:defRPr>
            </a:lvl4pPr>
            <a:lvl5pPr marL="2057400" indent="-228600">
              <a:defRPr sz="2400">
                <a:solidFill>
                  <a:srgbClr val="040506"/>
                </a:solidFill>
                <a:latin typeface="Arial" charset="0"/>
                <a:ea typeface="ＭＳ Ｐゴシック" charset="0"/>
              </a:defRPr>
            </a:lvl5pPr>
            <a:lvl6pPr marL="2514600" indent="-228600" eaLnBrk="0" fontAlgn="base" hangingPunct="0">
              <a:spcBef>
                <a:spcPct val="0"/>
              </a:spcBef>
              <a:spcAft>
                <a:spcPct val="0"/>
              </a:spcAft>
              <a:defRPr sz="2400">
                <a:solidFill>
                  <a:srgbClr val="040506"/>
                </a:solidFill>
                <a:latin typeface="Arial" charset="0"/>
                <a:ea typeface="ＭＳ Ｐゴシック" charset="0"/>
              </a:defRPr>
            </a:lvl6pPr>
            <a:lvl7pPr marL="2971800" indent="-228600" eaLnBrk="0" fontAlgn="base" hangingPunct="0">
              <a:spcBef>
                <a:spcPct val="0"/>
              </a:spcBef>
              <a:spcAft>
                <a:spcPct val="0"/>
              </a:spcAft>
              <a:defRPr sz="2400">
                <a:solidFill>
                  <a:srgbClr val="040506"/>
                </a:solidFill>
                <a:latin typeface="Arial" charset="0"/>
                <a:ea typeface="ＭＳ Ｐゴシック" charset="0"/>
              </a:defRPr>
            </a:lvl7pPr>
            <a:lvl8pPr marL="3429000" indent="-228600" eaLnBrk="0" fontAlgn="base" hangingPunct="0">
              <a:spcBef>
                <a:spcPct val="0"/>
              </a:spcBef>
              <a:spcAft>
                <a:spcPct val="0"/>
              </a:spcAft>
              <a:defRPr sz="2400">
                <a:solidFill>
                  <a:srgbClr val="040506"/>
                </a:solidFill>
                <a:latin typeface="Arial" charset="0"/>
                <a:ea typeface="ＭＳ Ｐゴシック" charset="0"/>
              </a:defRPr>
            </a:lvl8pPr>
            <a:lvl9pPr marL="3886200" indent="-228600" eaLnBrk="0" fontAlgn="base" hangingPunct="0">
              <a:spcBef>
                <a:spcPct val="0"/>
              </a:spcBef>
              <a:spcAft>
                <a:spcPct val="0"/>
              </a:spcAft>
              <a:defRPr sz="2400">
                <a:solidFill>
                  <a:srgbClr val="040506"/>
                </a:solidFill>
                <a:latin typeface="Arial" charset="0"/>
                <a:ea typeface="ＭＳ Ｐゴシック" charset="0"/>
              </a:defRPr>
            </a:lvl9pPr>
          </a:lstStyle>
          <a:p>
            <a:pPr algn="r"/>
            <a:fld id="{158B8CC2-A8BD-C34C-BBB8-34B175BC8422}" type="slidenum">
              <a:rPr lang="en-US" sz="1200">
                <a:solidFill>
                  <a:schemeClr val="tx1"/>
                </a:solidFill>
                <a:latin typeface="Times" charset="0"/>
              </a:rPr>
              <a:pPr algn="r"/>
              <a:t>37</a:t>
            </a:fld>
            <a:endParaRPr lang="en-US" sz="1200">
              <a:solidFill>
                <a:schemeClr val="tx1"/>
              </a:solidFill>
              <a:latin typeface="Times" charset="0"/>
            </a:endParaRPr>
          </a:p>
        </p:txBody>
      </p:sp>
      <p:sp>
        <p:nvSpPr>
          <p:cNvPr id="38914" name="Rectangle 2"/>
          <p:cNvSpPr>
            <a:spLocks noGrp="1" noRot="1" noChangeAspect="1" noChangeArrowheads="1" noTextEdit="1"/>
          </p:cNvSpPr>
          <p:nvPr>
            <p:ph type="sldImg"/>
          </p:nvPr>
        </p:nvSpPr>
        <p:spPr>
          <a:solidFill>
            <a:srgbClr val="FFFFFF"/>
          </a:solidFill>
          <a:ln/>
        </p:spPr>
      </p:sp>
      <p:sp>
        <p:nvSpPr>
          <p:cNvPr id="38915" name="Rectangle 3"/>
          <p:cNvSpPr>
            <a:spLocks noGrp="1" noChangeArrowheads="1"/>
          </p:cNvSpPr>
          <p:nvPr>
            <p:ph type="body" idx="1"/>
          </p:nvPr>
        </p:nvSpPr>
        <p:spPr>
          <a:noFill/>
          <a:ln>
            <a:solidFill>
              <a:srgbClr val="000000"/>
            </a:solidFill>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txBody>
          <a:bodyPr/>
          <a:lstStyle/>
          <a:p>
            <a:endParaRPr lang="fr-FR">
              <a:latin typeface="Times" charset="0"/>
              <a:ea typeface="ＭＳ Ｐゴシック" charset="0"/>
              <a:cs typeface="ＭＳ Ｐゴシック" charset="0"/>
            </a:endParaRPr>
          </a:p>
        </p:txBody>
      </p:sp>
    </p:spTree>
    <p:extLst>
      <p:ext uri="{BB962C8B-B14F-4D97-AF65-F5344CB8AC3E}">
        <p14:creationId xmlns:p14="http://schemas.microsoft.com/office/powerpoint/2010/main" val="142248553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7"/>
          <p:cNvSpPr txBox="1">
            <a:spLocks noGrp="1" noChangeArrowheads="1"/>
          </p:cNvSpPr>
          <p:nvPr/>
        </p:nvSpPr>
        <p:spPr bwMode="auto">
          <a:xfrm>
            <a:off x="3886200" y="8469630"/>
            <a:ext cx="2971800" cy="445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rgbClr val="040506"/>
                </a:solidFill>
                <a:latin typeface="Arial" charset="0"/>
                <a:ea typeface="ＭＳ Ｐゴシック" charset="0"/>
                <a:cs typeface="ＭＳ Ｐゴシック" charset="0"/>
              </a:defRPr>
            </a:lvl1pPr>
            <a:lvl2pPr marL="742950" indent="-285750">
              <a:defRPr sz="2400">
                <a:solidFill>
                  <a:srgbClr val="040506"/>
                </a:solidFill>
                <a:latin typeface="Arial" charset="0"/>
                <a:ea typeface="ＭＳ Ｐゴシック" charset="0"/>
              </a:defRPr>
            </a:lvl2pPr>
            <a:lvl3pPr marL="1143000" indent="-228600">
              <a:defRPr sz="2400">
                <a:solidFill>
                  <a:srgbClr val="040506"/>
                </a:solidFill>
                <a:latin typeface="Arial" charset="0"/>
                <a:ea typeface="ＭＳ Ｐゴシック" charset="0"/>
              </a:defRPr>
            </a:lvl3pPr>
            <a:lvl4pPr marL="1600200" indent="-228600">
              <a:defRPr sz="2400">
                <a:solidFill>
                  <a:srgbClr val="040506"/>
                </a:solidFill>
                <a:latin typeface="Arial" charset="0"/>
                <a:ea typeface="ＭＳ Ｐゴシック" charset="0"/>
              </a:defRPr>
            </a:lvl4pPr>
            <a:lvl5pPr marL="2057400" indent="-228600">
              <a:defRPr sz="2400">
                <a:solidFill>
                  <a:srgbClr val="040506"/>
                </a:solidFill>
                <a:latin typeface="Arial" charset="0"/>
                <a:ea typeface="ＭＳ Ｐゴシック" charset="0"/>
              </a:defRPr>
            </a:lvl5pPr>
            <a:lvl6pPr marL="2514600" indent="-228600" eaLnBrk="0" fontAlgn="base" hangingPunct="0">
              <a:spcBef>
                <a:spcPct val="0"/>
              </a:spcBef>
              <a:spcAft>
                <a:spcPct val="0"/>
              </a:spcAft>
              <a:defRPr sz="2400">
                <a:solidFill>
                  <a:srgbClr val="040506"/>
                </a:solidFill>
                <a:latin typeface="Arial" charset="0"/>
                <a:ea typeface="ＭＳ Ｐゴシック" charset="0"/>
              </a:defRPr>
            </a:lvl6pPr>
            <a:lvl7pPr marL="2971800" indent="-228600" eaLnBrk="0" fontAlgn="base" hangingPunct="0">
              <a:spcBef>
                <a:spcPct val="0"/>
              </a:spcBef>
              <a:spcAft>
                <a:spcPct val="0"/>
              </a:spcAft>
              <a:defRPr sz="2400">
                <a:solidFill>
                  <a:srgbClr val="040506"/>
                </a:solidFill>
                <a:latin typeface="Arial" charset="0"/>
                <a:ea typeface="ＭＳ Ｐゴシック" charset="0"/>
              </a:defRPr>
            </a:lvl7pPr>
            <a:lvl8pPr marL="3429000" indent="-228600" eaLnBrk="0" fontAlgn="base" hangingPunct="0">
              <a:spcBef>
                <a:spcPct val="0"/>
              </a:spcBef>
              <a:spcAft>
                <a:spcPct val="0"/>
              </a:spcAft>
              <a:defRPr sz="2400">
                <a:solidFill>
                  <a:srgbClr val="040506"/>
                </a:solidFill>
                <a:latin typeface="Arial" charset="0"/>
                <a:ea typeface="ＭＳ Ｐゴシック" charset="0"/>
              </a:defRPr>
            </a:lvl8pPr>
            <a:lvl9pPr marL="3886200" indent="-228600" eaLnBrk="0" fontAlgn="base" hangingPunct="0">
              <a:spcBef>
                <a:spcPct val="0"/>
              </a:spcBef>
              <a:spcAft>
                <a:spcPct val="0"/>
              </a:spcAft>
              <a:defRPr sz="2400">
                <a:solidFill>
                  <a:srgbClr val="040506"/>
                </a:solidFill>
                <a:latin typeface="Arial" charset="0"/>
                <a:ea typeface="ＭＳ Ｐゴシック" charset="0"/>
              </a:defRPr>
            </a:lvl9pPr>
          </a:lstStyle>
          <a:p>
            <a:pPr algn="r"/>
            <a:fld id="{09EAB2B0-5C4A-6F45-8625-CCA31F01C3FA}" type="slidenum">
              <a:rPr lang="fr-CA" sz="1200">
                <a:solidFill>
                  <a:schemeClr val="tx1"/>
                </a:solidFill>
              </a:rPr>
              <a:pPr algn="r"/>
              <a:t>38</a:t>
            </a:fld>
            <a:endParaRPr lang="fr-CA" sz="1200">
              <a:solidFill>
                <a:schemeClr val="tx1"/>
              </a:solidFill>
            </a:endParaRPr>
          </a:p>
        </p:txBody>
      </p:sp>
      <p:sp>
        <p:nvSpPr>
          <p:cNvPr id="65538" name="Rectangle 2"/>
          <p:cNvSpPr>
            <a:spLocks noGrp="1" noRot="1" noChangeAspect="1" noChangeArrowheads="1" noTextEdit="1"/>
          </p:cNvSpPr>
          <p:nvPr>
            <p:ph type="sldImg"/>
          </p:nvPr>
        </p:nvSpPr>
        <p:spPr>
          <a:solidFill>
            <a:srgbClr val="FFFFFF"/>
          </a:solidFill>
          <a:ln/>
        </p:spPr>
      </p:sp>
      <p:sp>
        <p:nvSpPr>
          <p:cNvPr id="65539" name="Rectangle 3"/>
          <p:cNvSpPr>
            <a:spLocks noGrp="1" noChangeArrowheads="1"/>
          </p:cNvSpPr>
          <p:nvPr>
            <p:ph type="body" idx="1"/>
          </p:nvPr>
        </p:nvSpPr>
        <p:spPr>
          <a:noFill/>
          <a:ln>
            <a:solidFill>
              <a:srgbClr val="000000"/>
            </a:solidFill>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txBody>
          <a:bodyPr/>
          <a:lstStyle/>
          <a:p>
            <a:pPr eaLnBrk="1" hangingPunct="1"/>
            <a:endParaRPr lang="fr-FR">
              <a:latin typeface="Arial" charset="0"/>
              <a:ea typeface="ＭＳ Ｐゴシック" charset="0"/>
              <a:cs typeface="ＭＳ Ｐゴシック" charset="0"/>
            </a:endParaRPr>
          </a:p>
        </p:txBody>
      </p:sp>
    </p:spTree>
    <p:extLst>
      <p:ext uri="{BB962C8B-B14F-4D97-AF65-F5344CB8AC3E}">
        <p14:creationId xmlns:p14="http://schemas.microsoft.com/office/powerpoint/2010/main" val="192642834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Placeholder 2"/>
          <p:cNvSpPr>
            <a:spLocks noGrp="1" noRot="1" noChangeAspect="1" noChangeArrowheads="1" noTextEdit="1"/>
          </p:cNvSpPr>
          <p:nvPr>
            <p:ph type="sldImg"/>
          </p:nvPr>
        </p:nvSpPr>
        <p:spPr>
          <a:ln/>
        </p:spPr>
      </p:sp>
      <p:sp>
        <p:nvSpPr>
          <p:cNvPr id="62466" name="Placeholder 3"/>
          <p:cNvSpPr>
            <a:spLocks noGrp="1" noChangeArrowheads="1"/>
          </p:cNvSpPr>
          <p:nvPr>
            <p:ph type="body" idx="1"/>
          </p:nvPr>
        </p:nvSpPr>
        <p:spPr>
          <a:noFill/>
          <a:ln/>
        </p:spPr>
        <p:txBody>
          <a:bodyPr/>
          <a:lstStyle/>
          <a:p>
            <a:endParaRPr lang="fr-FR">
              <a:latin typeface="Times" pitchFamily="-72" charset="0"/>
              <a:ea typeface="ＭＳ Ｐゴシック" pitchFamily="-72" charset="-128"/>
              <a:cs typeface="ＭＳ Ｐゴシック" pitchFamily="-72" charset="-128"/>
            </a:endParaRPr>
          </a:p>
        </p:txBody>
      </p:sp>
    </p:spTree>
    <p:extLst>
      <p:ext uri="{BB962C8B-B14F-4D97-AF65-F5344CB8AC3E}">
        <p14:creationId xmlns:p14="http://schemas.microsoft.com/office/powerpoint/2010/main" val="19995401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7"/>
          <p:cNvSpPr txBox="1">
            <a:spLocks noGrp="1" noChangeArrowheads="1"/>
          </p:cNvSpPr>
          <p:nvPr/>
        </p:nvSpPr>
        <p:spPr bwMode="auto">
          <a:xfrm>
            <a:off x="3886200" y="8469630"/>
            <a:ext cx="2971800" cy="445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rgbClr val="040506"/>
                </a:solidFill>
                <a:latin typeface="Arial" charset="0"/>
                <a:ea typeface="ＭＳ Ｐゴシック" charset="0"/>
                <a:cs typeface="ＭＳ Ｐゴシック" charset="0"/>
              </a:defRPr>
            </a:lvl1pPr>
            <a:lvl2pPr marL="742950" indent="-285750">
              <a:defRPr sz="2400">
                <a:solidFill>
                  <a:srgbClr val="040506"/>
                </a:solidFill>
                <a:latin typeface="Arial" charset="0"/>
                <a:ea typeface="ＭＳ Ｐゴシック" charset="0"/>
              </a:defRPr>
            </a:lvl2pPr>
            <a:lvl3pPr marL="1143000" indent="-228600">
              <a:defRPr sz="2400">
                <a:solidFill>
                  <a:srgbClr val="040506"/>
                </a:solidFill>
                <a:latin typeface="Arial" charset="0"/>
                <a:ea typeface="ＭＳ Ｐゴシック" charset="0"/>
              </a:defRPr>
            </a:lvl3pPr>
            <a:lvl4pPr marL="1600200" indent="-228600">
              <a:defRPr sz="2400">
                <a:solidFill>
                  <a:srgbClr val="040506"/>
                </a:solidFill>
                <a:latin typeface="Arial" charset="0"/>
                <a:ea typeface="ＭＳ Ｐゴシック" charset="0"/>
              </a:defRPr>
            </a:lvl4pPr>
            <a:lvl5pPr marL="2057400" indent="-228600">
              <a:defRPr sz="2400">
                <a:solidFill>
                  <a:srgbClr val="040506"/>
                </a:solidFill>
                <a:latin typeface="Arial" charset="0"/>
                <a:ea typeface="ＭＳ Ｐゴシック" charset="0"/>
              </a:defRPr>
            </a:lvl5pPr>
            <a:lvl6pPr marL="2514600" indent="-228600" eaLnBrk="0" fontAlgn="base" hangingPunct="0">
              <a:spcBef>
                <a:spcPct val="0"/>
              </a:spcBef>
              <a:spcAft>
                <a:spcPct val="0"/>
              </a:spcAft>
              <a:defRPr sz="2400">
                <a:solidFill>
                  <a:srgbClr val="040506"/>
                </a:solidFill>
                <a:latin typeface="Arial" charset="0"/>
                <a:ea typeface="ＭＳ Ｐゴシック" charset="0"/>
              </a:defRPr>
            </a:lvl6pPr>
            <a:lvl7pPr marL="2971800" indent="-228600" eaLnBrk="0" fontAlgn="base" hangingPunct="0">
              <a:spcBef>
                <a:spcPct val="0"/>
              </a:spcBef>
              <a:spcAft>
                <a:spcPct val="0"/>
              </a:spcAft>
              <a:defRPr sz="2400">
                <a:solidFill>
                  <a:srgbClr val="040506"/>
                </a:solidFill>
                <a:latin typeface="Arial" charset="0"/>
                <a:ea typeface="ＭＳ Ｐゴシック" charset="0"/>
              </a:defRPr>
            </a:lvl7pPr>
            <a:lvl8pPr marL="3429000" indent="-228600" eaLnBrk="0" fontAlgn="base" hangingPunct="0">
              <a:spcBef>
                <a:spcPct val="0"/>
              </a:spcBef>
              <a:spcAft>
                <a:spcPct val="0"/>
              </a:spcAft>
              <a:defRPr sz="2400">
                <a:solidFill>
                  <a:srgbClr val="040506"/>
                </a:solidFill>
                <a:latin typeface="Arial" charset="0"/>
                <a:ea typeface="ＭＳ Ｐゴシック" charset="0"/>
              </a:defRPr>
            </a:lvl8pPr>
            <a:lvl9pPr marL="3886200" indent="-228600" eaLnBrk="0" fontAlgn="base" hangingPunct="0">
              <a:spcBef>
                <a:spcPct val="0"/>
              </a:spcBef>
              <a:spcAft>
                <a:spcPct val="0"/>
              </a:spcAft>
              <a:defRPr sz="2400">
                <a:solidFill>
                  <a:srgbClr val="040506"/>
                </a:solidFill>
                <a:latin typeface="Arial" charset="0"/>
                <a:ea typeface="ＭＳ Ｐゴシック" charset="0"/>
              </a:defRPr>
            </a:lvl9pPr>
          </a:lstStyle>
          <a:p>
            <a:pPr algn="r"/>
            <a:fld id="{02E051B5-939A-2C4C-84E8-F8AECA3DB33E}" type="slidenum">
              <a:rPr lang="en-US" sz="1200">
                <a:solidFill>
                  <a:schemeClr val="tx1"/>
                </a:solidFill>
                <a:latin typeface="Times" charset="0"/>
              </a:rPr>
              <a:pPr algn="r"/>
              <a:t>4</a:t>
            </a:fld>
            <a:endParaRPr lang="en-US" sz="1200">
              <a:solidFill>
                <a:schemeClr val="tx1"/>
              </a:solidFill>
              <a:latin typeface="Times" charset="0"/>
            </a:endParaRPr>
          </a:p>
        </p:txBody>
      </p:sp>
      <p:sp>
        <p:nvSpPr>
          <p:cNvPr id="20482" name="Rectangle 2"/>
          <p:cNvSpPr>
            <a:spLocks noGrp="1" noRot="1" noChangeAspect="1" noChangeArrowheads="1" noTextEdit="1"/>
          </p:cNvSpPr>
          <p:nvPr>
            <p:ph type="sldImg"/>
          </p:nvPr>
        </p:nvSpPr>
        <p:spPr>
          <a:solidFill>
            <a:srgbClr val="FFFFFF"/>
          </a:solidFill>
          <a:ln/>
        </p:spPr>
      </p:sp>
      <p:sp>
        <p:nvSpPr>
          <p:cNvPr id="20483" name="Rectangle 3"/>
          <p:cNvSpPr>
            <a:spLocks noGrp="1" noChangeArrowheads="1"/>
          </p:cNvSpPr>
          <p:nvPr>
            <p:ph type="body" idx="1"/>
          </p:nvPr>
        </p:nvSpPr>
        <p:spPr>
          <a:noFill/>
          <a:ln>
            <a:solidFill>
              <a:srgbClr val="000000"/>
            </a:solidFill>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txBody>
          <a:bodyPr/>
          <a:lstStyle/>
          <a:p>
            <a:endParaRPr lang="fr-FR">
              <a:latin typeface="Times" charset="0"/>
              <a:ea typeface="ＭＳ Ｐゴシック" charset="0"/>
              <a:cs typeface="ＭＳ Ｐゴシック" charset="0"/>
            </a:endParaRPr>
          </a:p>
        </p:txBody>
      </p:sp>
    </p:spTree>
    <p:extLst>
      <p:ext uri="{BB962C8B-B14F-4D97-AF65-F5344CB8AC3E}">
        <p14:creationId xmlns:p14="http://schemas.microsoft.com/office/powerpoint/2010/main" val="12658374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Placeholder 2"/>
          <p:cNvSpPr>
            <a:spLocks noGrp="1" noRot="1" noChangeAspect="1" noChangeArrowheads="1" noTextEdit="1"/>
          </p:cNvSpPr>
          <p:nvPr>
            <p:ph type="sldImg"/>
          </p:nvPr>
        </p:nvSpPr>
        <p:spPr>
          <a:ln/>
        </p:spPr>
      </p:sp>
      <p:sp>
        <p:nvSpPr>
          <p:cNvPr id="62466" name="Placeholder 3"/>
          <p:cNvSpPr>
            <a:spLocks noGrp="1" noChangeArrowheads="1"/>
          </p:cNvSpPr>
          <p:nvPr>
            <p:ph type="body" idx="1"/>
          </p:nvPr>
        </p:nvSpPr>
        <p:spPr>
          <a:noFill/>
          <a:ln/>
        </p:spPr>
        <p:txBody>
          <a:bodyPr/>
          <a:lstStyle/>
          <a:p>
            <a:endParaRPr lang="fr-FR">
              <a:latin typeface="Times" pitchFamily="-72" charset="0"/>
              <a:ea typeface="ＭＳ Ｐゴシック" pitchFamily="-72" charset="-128"/>
              <a:cs typeface="ＭＳ Ｐゴシック" pitchFamily="-72" charset="-128"/>
            </a:endParaRPr>
          </a:p>
        </p:txBody>
      </p:sp>
    </p:spTree>
    <p:extLst>
      <p:ext uri="{BB962C8B-B14F-4D97-AF65-F5344CB8AC3E}">
        <p14:creationId xmlns:p14="http://schemas.microsoft.com/office/powerpoint/2010/main" val="30007890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Placeholder 2"/>
          <p:cNvSpPr>
            <a:spLocks noGrp="1" noRot="1" noChangeAspect="1" noChangeArrowheads="1" noTextEdit="1"/>
          </p:cNvSpPr>
          <p:nvPr>
            <p:ph type="sldImg"/>
          </p:nvPr>
        </p:nvSpPr>
        <p:spPr>
          <a:ln/>
        </p:spPr>
      </p:sp>
      <p:sp>
        <p:nvSpPr>
          <p:cNvPr id="62466" name="Placeholder 3"/>
          <p:cNvSpPr>
            <a:spLocks noGrp="1" noChangeArrowheads="1"/>
          </p:cNvSpPr>
          <p:nvPr>
            <p:ph type="body" idx="1"/>
          </p:nvPr>
        </p:nvSpPr>
        <p:spPr>
          <a:noFill/>
          <a:ln/>
        </p:spPr>
        <p:txBody>
          <a:bodyPr/>
          <a:lstStyle/>
          <a:p>
            <a:endParaRPr lang="fr-FR">
              <a:latin typeface="Times" pitchFamily="-72" charset="0"/>
              <a:ea typeface="ＭＳ Ｐゴシック" pitchFamily="-72" charset="-128"/>
              <a:cs typeface="ＭＳ Ｐゴシック" pitchFamily="-72" charset="-128"/>
            </a:endParaRPr>
          </a:p>
        </p:txBody>
      </p:sp>
    </p:spTree>
    <p:extLst>
      <p:ext uri="{BB962C8B-B14F-4D97-AF65-F5344CB8AC3E}">
        <p14:creationId xmlns:p14="http://schemas.microsoft.com/office/powerpoint/2010/main" val="113448595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Placeholder 2"/>
          <p:cNvSpPr>
            <a:spLocks noGrp="1" noRot="1" noChangeAspect="1" noChangeArrowheads="1" noTextEdit="1"/>
          </p:cNvSpPr>
          <p:nvPr>
            <p:ph type="sldImg"/>
          </p:nvPr>
        </p:nvSpPr>
        <p:spPr>
          <a:ln/>
        </p:spPr>
      </p:sp>
      <p:sp>
        <p:nvSpPr>
          <p:cNvPr id="62466" name="Placeholder 3"/>
          <p:cNvSpPr>
            <a:spLocks noGrp="1" noChangeArrowheads="1"/>
          </p:cNvSpPr>
          <p:nvPr>
            <p:ph type="body" idx="1"/>
          </p:nvPr>
        </p:nvSpPr>
        <p:spPr>
          <a:noFill/>
          <a:ln/>
        </p:spPr>
        <p:txBody>
          <a:bodyPr/>
          <a:lstStyle/>
          <a:p>
            <a:endParaRPr lang="fr-FR">
              <a:latin typeface="Times" pitchFamily="-72" charset="0"/>
              <a:ea typeface="ＭＳ Ｐゴシック" pitchFamily="-72" charset="-128"/>
              <a:cs typeface="ＭＳ Ｐゴシック" pitchFamily="-72" charset="-128"/>
            </a:endParaRPr>
          </a:p>
        </p:txBody>
      </p:sp>
    </p:spTree>
    <p:extLst>
      <p:ext uri="{BB962C8B-B14F-4D97-AF65-F5344CB8AC3E}">
        <p14:creationId xmlns:p14="http://schemas.microsoft.com/office/powerpoint/2010/main" val="194556039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Placeholder 2"/>
          <p:cNvSpPr>
            <a:spLocks noGrp="1" noRot="1" noChangeAspect="1" noChangeArrowheads="1" noTextEdit="1"/>
          </p:cNvSpPr>
          <p:nvPr>
            <p:ph type="sldImg"/>
          </p:nvPr>
        </p:nvSpPr>
        <p:spPr>
          <a:ln/>
        </p:spPr>
      </p:sp>
      <p:sp>
        <p:nvSpPr>
          <p:cNvPr id="62466" name="Placeholder 3"/>
          <p:cNvSpPr>
            <a:spLocks noGrp="1" noChangeArrowheads="1"/>
          </p:cNvSpPr>
          <p:nvPr>
            <p:ph type="body" idx="1"/>
          </p:nvPr>
        </p:nvSpPr>
        <p:spPr>
          <a:noFill/>
          <a:ln/>
        </p:spPr>
        <p:txBody>
          <a:bodyPr/>
          <a:lstStyle/>
          <a:p>
            <a:endParaRPr lang="fr-FR">
              <a:latin typeface="Times" pitchFamily="-72" charset="0"/>
              <a:ea typeface="ＭＳ Ｐゴシック" pitchFamily="-72" charset="-128"/>
              <a:cs typeface="ＭＳ Ｐゴシック" pitchFamily="-72" charset="-128"/>
            </a:endParaRPr>
          </a:p>
        </p:txBody>
      </p:sp>
    </p:spTree>
    <p:extLst>
      <p:ext uri="{BB962C8B-B14F-4D97-AF65-F5344CB8AC3E}">
        <p14:creationId xmlns:p14="http://schemas.microsoft.com/office/powerpoint/2010/main" val="144748231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Placeholder 2"/>
          <p:cNvSpPr>
            <a:spLocks noGrp="1" noRot="1" noChangeAspect="1" noChangeArrowheads="1" noTextEdit="1"/>
          </p:cNvSpPr>
          <p:nvPr>
            <p:ph type="sldImg"/>
          </p:nvPr>
        </p:nvSpPr>
        <p:spPr>
          <a:ln/>
        </p:spPr>
      </p:sp>
      <p:sp>
        <p:nvSpPr>
          <p:cNvPr id="62466" name="Placeholder 3"/>
          <p:cNvSpPr>
            <a:spLocks noGrp="1" noChangeArrowheads="1"/>
          </p:cNvSpPr>
          <p:nvPr>
            <p:ph type="body" idx="1"/>
          </p:nvPr>
        </p:nvSpPr>
        <p:spPr>
          <a:noFill/>
          <a:ln/>
        </p:spPr>
        <p:txBody>
          <a:bodyPr/>
          <a:lstStyle/>
          <a:p>
            <a:endParaRPr lang="fr-FR">
              <a:latin typeface="Times" pitchFamily="-72" charset="0"/>
              <a:ea typeface="ＭＳ Ｐゴシック" pitchFamily="-72" charset="-128"/>
              <a:cs typeface="ＭＳ Ｐゴシック" pitchFamily="-72" charset="-128"/>
            </a:endParaRPr>
          </a:p>
        </p:txBody>
      </p:sp>
    </p:spTree>
    <p:extLst>
      <p:ext uri="{BB962C8B-B14F-4D97-AF65-F5344CB8AC3E}">
        <p14:creationId xmlns:p14="http://schemas.microsoft.com/office/powerpoint/2010/main" val="1140514989"/>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Placeholder 2"/>
          <p:cNvSpPr>
            <a:spLocks noGrp="1" noRot="1" noChangeAspect="1" noChangeArrowheads="1" noTextEdit="1"/>
          </p:cNvSpPr>
          <p:nvPr>
            <p:ph type="sldImg"/>
          </p:nvPr>
        </p:nvSpPr>
        <p:spPr>
          <a:ln/>
        </p:spPr>
      </p:sp>
      <p:sp>
        <p:nvSpPr>
          <p:cNvPr id="62466" name="Placeholder 3"/>
          <p:cNvSpPr>
            <a:spLocks noGrp="1" noChangeArrowheads="1"/>
          </p:cNvSpPr>
          <p:nvPr>
            <p:ph type="body" idx="1"/>
          </p:nvPr>
        </p:nvSpPr>
        <p:spPr>
          <a:noFill/>
          <a:ln/>
        </p:spPr>
        <p:txBody>
          <a:bodyPr/>
          <a:lstStyle/>
          <a:p>
            <a:endParaRPr lang="fr-FR">
              <a:latin typeface="Times" pitchFamily="-72" charset="0"/>
              <a:ea typeface="ＭＳ Ｐゴシック" pitchFamily="-72" charset="-128"/>
              <a:cs typeface="ＭＳ Ｐゴシック" pitchFamily="-72" charset="-128"/>
            </a:endParaRPr>
          </a:p>
        </p:txBody>
      </p:sp>
    </p:spTree>
    <p:extLst>
      <p:ext uri="{BB962C8B-B14F-4D97-AF65-F5344CB8AC3E}">
        <p14:creationId xmlns:p14="http://schemas.microsoft.com/office/powerpoint/2010/main" val="19638700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Placeholder 2"/>
          <p:cNvSpPr>
            <a:spLocks noGrp="1" noRot="1" noChangeAspect="1" noChangeArrowheads="1" noTextEdit="1"/>
          </p:cNvSpPr>
          <p:nvPr>
            <p:ph type="sldImg"/>
          </p:nvPr>
        </p:nvSpPr>
        <p:spPr>
          <a:ln/>
        </p:spPr>
      </p:sp>
      <p:sp>
        <p:nvSpPr>
          <p:cNvPr id="62466" name="Placeholder 3"/>
          <p:cNvSpPr>
            <a:spLocks noGrp="1" noChangeArrowheads="1"/>
          </p:cNvSpPr>
          <p:nvPr>
            <p:ph type="body" idx="1"/>
          </p:nvPr>
        </p:nvSpPr>
        <p:spPr>
          <a:noFill/>
          <a:ln/>
        </p:spPr>
        <p:txBody>
          <a:bodyPr/>
          <a:lstStyle/>
          <a:p>
            <a:endParaRPr lang="fr-FR">
              <a:latin typeface="Times" pitchFamily="-72" charset="0"/>
              <a:ea typeface="ＭＳ Ｐゴシック" pitchFamily="-72" charset="-128"/>
              <a:cs typeface="ＭＳ Ｐゴシック" pitchFamily="-72" charset="-128"/>
            </a:endParaRPr>
          </a:p>
        </p:txBody>
      </p:sp>
    </p:spTree>
    <p:extLst>
      <p:ext uri="{BB962C8B-B14F-4D97-AF65-F5344CB8AC3E}">
        <p14:creationId xmlns:p14="http://schemas.microsoft.com/office/powerpoint/2010/main" val="2141444015"/>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txBox="1">
            <a:spLocks noGrp="1" noChangeArrowheads="1"/>
          </p:cNvSpPr>
          <p:nvPr/>
        </p:nvSpPr>
        <p:spPr bwMode="auto">
          <a:xfrm>
            <a:off x="3886200" y="8469630"/>
            <a:ext cx="2971800" cy="445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rgbClr val="040506"/>
                </a:solidFill>
                <a:latin typeface="Arial" charset="0"/>
                <a:ea typeface="ＭＳ Ｐゴシック" charset="0"/>
                <a:cs typeface="ＭＳ Ｐゴシック" charset="0"/>
              </a:defRPr>
            </a:lvl1pPr>
            <a:lvl2pPr marL="742950" indent="-285750">
              <a:defRPr sz="2400">
                <a:solidFill>
                  <a:srgbClr val="040506"/>
                </a:solidFill>
                <a:latin typeface="Arial" charset="0"/>
                <a:ea typeface="ＭＳ Ｐゴシック" charset="0"/>
              </a:defRPr>
            </a:lvl2pPr>
            <a:lvl3pPr marL="1143000" indent="-228600">
              <a:defRPr sz="2400">
                <a:solidFill>
                  <a:srgbClr val="040506"/>
                </a:solidFill>
                <a:latin typeface="Arial" charset="0"/>
                <a:ea typeface="ＭＳ Ｐゴシック" charset="0"/>
              </a:defRPr>
            </a:lvl3pPr>
            <a:lvl4pPr marL="1600200" indent="-228600">
              <a:defRPr sz="2400">
                <a:solidFill>
                  <a:srgbClr val="040506"/>
                </a:solidFill>
                <a:latin typeface="Arial" charset="0"/>
                <a:ea typeface="ＭＳ Ｐゴシック" charset="0"/>
              </a:defRPr>
            </a:lvl4pPr>
            <a:lvl5pPr marL="2057400" indent="-228600">
              <a:defRPr sz="2400">
                <a:solidFill>
                  <a:srgbClr val="040506"/>
                </a:solidFill>
                <a:latin typeface="Arial" charset="0"/>
                <a:ea typeface="ＭＳ Ｐゴシック" charset="0"/>
              </a:defRPr>
            </a:lvl5pPr>
            <a:lvl6pPr marL="2514600" indent="-228600" eaLnBrk="0" fontAlgn="base" hangingPunct="0">
              <a:spcBef>
                <a:spcPct val="0"/>
              </a:spcBef>
              <a:spcAft>
                <a:spcPct val="0"/>
              </a:spcAft>
              <a:defRPr sz="2400">
                <a:solidFill>
                  <a:srgbClr val="040506"/>
                </a:solidFill>
                <a:latin typeface="Arial" charset="0"/>
                <a:ea typeface="ＭＳ Ｐゴシック" charset="0"/>
              </a:defRPr>
            </a:lvl6pPr>
            <a:lvl7pPr marL="2971800" indent="-228600" eaLnBrk="0" fontAlgn="base" hangingPunct="0">
              <a:spcBef>
                <a:spcPct val="0"/>
              </a:spcBef>
              <a:spcAft>
                <a:spcPct val="0"/>
              </a:spcAft>
              <a:defRPr sz="2400">
                <a:solidFill>
                  <a:srgbClr val="040506"/>
                </a:solidFill>
                <a:latin typeface="Arial" charset="0"/>
                <a:ea typeface="ＭＳ Ｐゴシック" charset="0"/>
              </a:defRPr>
            </a:lvl7pPr>
            <a:lvl8pPr marL="3429000" indent="-228600" eaLnBrk="0" fontAlgn="base" hangingPunct="0">
              <a:spcBef>
                <a:spcPct val="0"/>
              </a:spcBef>
              <a:spcAft>
                <a:spcPct val="0"/>
              </a:spcAft>
              <a:defRPr sz="2400">
                <a:solidFill>
                  <a:srgbClr val="040506"/>
                </a:solidFill>
                <a:latin typeface="Arial" charset="0"/>
                <a:ea typeface="ＭＳ Ｐゴシック" charset="0"/>
              </a:defRPr>
            </a:lvl8pPr>
            <a:lvl9pPr marL="3886200" indent="-228600" eaLnBrk="0" fontAlgn="base" hangingPunct="0">
              <a:spcBef>
                <a:spcPct val="0"/>
              </a:spcBef>
              <a:spcAft>
                <a:spcPct val="0"/>
              </a:spcAft>
              <a:defRPr sz="2400">
                <a:solidFill>
                  <a:srgbClr val="040506"/>
                </a:solidFill>
                <a:latin typeface="Arial" charset="0"/>
                <a:ea typeface="ＭＳ Ｐゴシック" charset="0"/>
              </a:defRPr>
            </a:lvl9pPr>
          </a:lstStyle>
          <a:p>
            <a:pPr algn="r"/>
            <a:fld id="{158B8CC2-A8BD-C34C-BBB8-34B175BC8422}" type="slidenum">
              <a:rPr lang="en-US" sz="1200">
                <a:solidFill>
                  <a:schemeClr val="tx1"/>
                </a:solidFill>
                <a:latin typeface="Times" charset="0"/>
              </a:rPr>
              <a:pPr algn="r"/>
              <a:t>48</a:t>
            </a:fld>
            <a:endParaRPr lang="en-US" sz="1200">
              <a:solidFill>
                <a:schemeClr val="tx1"/>
              </a:solidFill>
              <a:latin typeface="Times" charset="0"/>
            </a:endParaRPr>
          </a:p>
        </p:txBody>
      </p:sp>
      <p:sp>
        <p:nvSpPr>
          <p:cNvPr id="38914" name="Rectangle 2"/>
          <p:cNvSpPr>
            <a:spLocks noGrp="1" noRot="1" noChangeAspect="1" noChangeArrowheads="1" noTextEdit="1"/>
          </p:cNvSpPr>
          <p:nvPr>
            <p:ph type="sldImg"/>
          </p:nvPr>
        </p:nvSpPr>
        <p:spPr>
          <a:solidFill>
            <a:srgbClr val="FFFFFF"/>
          </a:solidFill>
          <a:ln/>
        </p:spPr>
      </p:sp>
      <p:sp>
        <p:nvSpPr>
          <p:cNvPr id="38915" name="Rectangle 3"/>
          <p:cNvSpPr>
            <a:spLocks noGrp="1" noChangeArrowheads="1"/>
          </p:cNvSpPr>
          <p:nvPr>
            <p:ph type="body" idx="1"/>
          </p:nvPr>
        </p:nvSpPr>
        <p:spPr>
          <a:noFill/>
          <a:ln>
            <a:solidFill>
              <a:srgbClr val="000000"/>
            </a:solidFill>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txBody>
          <a:bodyPr/>
          <a:lstStyle/>
          <a:p>
            <a:endParaRPr lang="fr-FR">
              <a:latin typeface="Times" charset="0"/>
              <a:ea typeface="ＭＳ Ｐゴシック" charset="0"/>
              <a:cs typeface="ＭＳ Ｐゴシック" charset="0"/>
            </a:endParaRPr>
          </a:p>
        </p:txBody>
      </p:sp>
    </p:spTree>
    <p:extLst>
      <p:ext uri="{BB962C8B-B14F-4D97-AF65-F5344CB8AC3E}">
        <p14:creationId xmlns:p14="http://schemas.microsoft.com/office/powerpoint/2010/main" val="1571120032"/>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5" name="Rectangle 7"/>
          <p:cNvSpPr txBox="1">
            <a:spLocks noGrp="1" noChangeArrowheads="1"/>
          </p:cNvSpPr>
          <p:nvPr/>
        </p:nvSpPr>
        <p:spPr bwMode="auto">
          <a:xfrm>
            <a:off x="3886200" y="8469313"/>
            <a:ext cx="2971800" cy="446087"/>
          </a:xfrm>
          <a:prstGeom prst="rect">
            <a:avLst/>
          </a:prstGeom>
          <a:noFill/>
          <a:ln w="9525">
            <a:noFill/>
            <a:miter lim="800000"/>
            <a:headEnd/>
            <a:tailEnd/>
          </a:ln>
        </p:spPr>
        <p:txBody>
          <a:bodyPr anchor="b">
            <a:prstTxWarp prst="textNoShape">
              <a:avLst/>
            </a:prstTxWarp>
          </a:bodyPr>
          <a:lstStyle/>
          <a:p>
            <a:pPr algn="r" eaLnBrk="0" hangingPunct="0"/>
            <a:fld id="{4FAE7E3A-53B8-406C-8AB1-D9D16FBC4540}" type="slidenum">
              <a:rPr lang="fr-CA" sz="1200">
                <a:solidFill>
                  <a:schemeClr val="tx1"/>
                </a:solidFill>
              </a:rPr>
              <a:pPr algn="r" eaLnBrk="0" hangingPunct="0"/>
              <a:t>49</a:t>
            </a:fld>
            <a:endParaRPr lang="fr-CA" sz="1200">
              <a:solidFill>
                <a:schemeClr val="tx1"/>
              </a:solidFill>
            </a:endParaRPr>
          </a:p>
        </p:txBody>
      </p:sp>
      <p:sp>
        <p:nvSpPr>
          <p:cNvPr id="113666" name="Rectangle 2"/>
          <p:cNvSpPr>
            <a:spLocks noGrp="1" noRot="1" noChangeAspect="1" noChangeArrowheads="1" noTextEdit="1"/>
          </p:cNvSpPr>
          <p:nvPr>
            <p:ph type="sldImg"/>
          </p:nvPr>
        </p:nvSpPr>
        <p:spPr>
          <a:solidFill>
            <a:srgbClr val="FFFFFF"/>
          </a:solidFill>
          <a:ln/>
        </p:spPr>
      </p:sp>
      <p:sp>
        <p:nvSpPr>
          <p:cNvPr id="113667"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fr-FR">
              <a:latin typeface="Times" pitchFamily="-72" charset="0"/>
              <a:ea typeface="ＭＳ Ｐゴシック" pitchFamily="-72" charset="-128"/>
              <a:cs typeface="ＭＳ Ｐゴシック" pitchFamily="-72" charset="-128"/>
            </a:endParaRPr>
          </a:p>
        </p:txBody>
      </p:sp>
    </p:spTree>
    <p:extLst>
      <p:ext uri="{BB962C8B-B14F-4D97-AF65-F5344CB8AC3E}">
        <p14:creationId xmlns:p14="http://schemas.microsoft.com/office/powerpoint/2010/main" val="355454312"/>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09" name="Rectangle 7"/>
          <p:cNvSpPr txBox="1">
            <a:spLocks noGrp="1" noChangeArrowheads="1"/>
          </p:cNvSpPr>
          <p:nvPr/>
        </p:nvSpPr>
        <p:spPr bwMode="auto">
          <a:xfrm>
            <a:off x="3886200" y="8469313"/>
            <a:ext cx="2971800" cy="446087"/>
          </a:xfrm>
          <a:prstGeom prst="rect">
            <a:avLst/>
          </a:prstGeom>
          <a:noFill/>
          <a:ln w="9525">
            <a:noFill/>
            <a:miter lim="800000"/>
            <a:headEnd/>
            <a:tailEnd/>
          </a:ln>
        </p:spPr>
        <p:txBody>
          <a:bodyPr anchor="b">
            <a:prstTxWarp prst="textNoShape">
              <a:avLst/>
            </a:prstTxWarp>
          </a:bodyPr>
          <a:lstStyle/>
          <a:p>
            <a:pPr algn="r" eaLnBrk="0" hangingPunct="0"/>
            <a:fld id="{878F364A-1851-4DA7-B7D4-23C87CFEF5DC}" type="slidenum">
              <a:rPr lang="en-US" sz="1200">
                <a:solidFill>
                  <a:schemeClr val="tx1"/>
                </a:solidFill>
                <a:latin typeface="Times" pitchFamily="-72" charset="0"/>
              </a:rPr>
              <a:pPr algn="r" eaLnBrk="0" hangingPunct="0"/>
              <a:t>50</a:t>
            </a:fld>
            <a:endParaRPr lang="en-US" sz="1200">
              <a:solidFill>
                <a:schemeClr val="tx1"/>
              </a:solidFill>
              <a:latin typeface="Times" pitchFamily="-72" charset="0"/>
            </a:endParaRPr>
          </a:p>
        </p:txBody>
      </p:sp>
      <p:sp>
        <p:nvSpPr>
          <p:cNvPr id="119810" name="Rectangle 2"/>
          <p:cNvSpPr>
            <a:spLocks noGrp="1" noRot="1" noChangeAspect="1" noChangeArrowheads="1" noTextEdit="1"/>
          </p:cNvSpPr>
          <p:nvPr>
            <p:ph type="sldImg"/>
          </p:nvPr>
        </p:nvSpPr>
        <p:spPr>
          <a:solidFill>
            <a:srgbClr val="FFFFFF"/>
          </a:solidFill>
          <a:ln/>
        </p:spPr>
      </p:sp>
      <p:sp>
        <p:nvSpPr>
          <p:cNvPr id="119811" name="Rectangle 3"/>
          <p:cNvSpPr>
            <a:spLocks noGrp="1" noChangeArrowheads="1"/>
          </p:cNvSpPr>
          <p:nvPr>
            <p:ph type="body" idx="1"/>
          </p:nvPr>
        </p:nvSpPr>
        <p:spPr>
          <a:solidFill>
            <a:srgbClr val="FFFFFF"/>
          </a:solidFill>
          <a:ln>
            <a:solidFill>
              <a:srgbClr val="000000"/>
            </a:solidFill>
          </a:ln>
        </p:spPr>
        <p:txBody>
          <a:bodyPr/>
          <a:lstStyle/>
          <a:p>
            <a:endParaRPr lang="fr-FR" smtClean="0">
              <a:latin typeface="Times" pitchFamily="-72" charset="0"/>
              <a:ea typeface="ＭＳ Ｐゴシック" pitchFamily="-72" charset="-128"/>
              <a:cs typeface="ＭＳ Ｐゴシック" pitchFamily="-72" charset="-128"/>
            </a:endParaRPr>
          </a:p>
        </p:txBody>
      </p:sp>
    </p:spTree>
    <p:extLst>
      <p:ext uri="{BB962C8B-B14F-4D97-AF65-F5344CB8AC3E}">
        <p14:creationId xmlns:p14="http://schemas.microsoft.com/office/powerpoint/2010/main" val="19685994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7"/>
          <p:cNvSpPr txBox="1">
            <a:spLocks noGrp="1" noChangeArrowheads="1"/>
          </p:cNvSpPr>
          <p:nvPr/>
        </p:nvSpPr>
        <p:spPr bwMode="auto">
          <a:xfrm>
            <a:off x="3886200" y="8469630"/>
            <a:ext cx="2971800" cy="445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rgbClr val="040506"/>
                </a:solidFill>
                <a:latin typeface="Arial" charset="0"/>
                <a:ea typeface="ＭＳ Ｐゴシック" charset="0"/>
                <a:cs typeface="ＭＳ Ｐゴシック" charset="0"/>
              </a:defRPr>
            </a:lvl1pPr>
            <a:lvl2pPr marL="742950" indent="-285750">
              <a:defRPr sz="2400">
                <a:solidFill>
                  <a:srgbClr val="040506"/>
                </a:solidFill>
                <a:latin typeface="Arial" charset="0"/>
                <a:ea typeface="ＭＳ Ｐゴシック" charset="0"/>
              </a:defRPr>
            </a:lvl2pPr>
            <a:lvl3pPr marL="1143000" indent="-228600">
              <a:defRPr sz="2400">
                <a:solidFill>
                  <a:srgbClr val="040506"/>
                </a:solidFill>
                <a:latin typeface="Arial" charset="0"/>
                <a:ea typeface="ＭＳ Ｐゴシック" charset="0"/>
              </a:defRPr>
            </a:lvl3pPr>
            <a:lvl4pPr marL="1600200" indent="-228600">
              <a:defRPr sz="2400">
                <a:solidFill>
                  <a:srgbClr val="040506"/>
                </a:solidFill>
                <a:latin typeface="Arial" charset="0"/>
                <a:ea typeface="ＭＳ Ｐゴシック" charset="0"/>
              </a:defRPr>
            </a:lvl4pPr>
            <a:lvl5pPr marL="2057400" indent="-228600">
              <a:defRPr sz="2400">
                <a:solidFill>
                  <a:srgbClr val="040506"/>
                </a:solidFill>
                <a:latin typeface="Arial" charset="0"/>
                <a:ea typeface="ＭＳ Ｐゴシック" charset="0"/>
              </a:defRPr>
            </a:lvl5pPr>
            <a:lvl6pPr marL="2514600" indent="-228600" eaLnBrk="0" fontAlgn="base" hangingPunct="0">
              <a:spcBef>
                <a:spcPct val="0"/>
              </a:spcBef>
              <a:spcAft>
                <a:spcPct val="0"/>
              </a:spcAft>
              <a:defRPr sz="2400">
                <a:solidFill>
                  <a:srgbClr val="040506"/>
                </a:solidFill>
                <a:latin typeface="Arial" charset="0"/>
                <a:ea typeface="ＭＳ Ｐゴシック" charset="0"/>
              </a:defRPr>
            </a:lvl6pPr>
            <a:lvl7pPr marL="2971800" indent="-228600" eaLnBrk="0" fontAlgn="base" hangingPunct="0">
              <a:spcBef>
                <a:spcPct val="0"/>
              </a:spcBef>
              <a:spcAft>
                <a:spcPct val="0"/>
              </a:spcAft>
              <a:defRPr sz="2400">
                <a:solidFill>
                  <a:srgbClr val="040506"/>
                </a:solidFill>
                <a:latin typeface="Arial" charset="0"/>
                <a:ea typeface="ＭＳ Ｐゴシック" charset="0"/>
              </a:defRPr>
            </a:lvl7pPr>
            <a:lvl8pPr marL="3429000" indent="-228600" eaLnBrk="0" fontAlgn="base" hangingPunct="0">
              <a:spcBef>
                <a:spcPct val="0"/>
              </a:spcBef>
              <a:spcAft>
                <a:spcPct val="0"/>
              </a:spcAft>
              <a:defRPr sz="2400">
                <a:solidFill>
                  <a:srgbClr val="040506"/>
                </a:solidFill>
                <a:latin typeface="Arial" charset="0"/>
                <a:ea typeface="ＭＳ Ｐゴシック" charset="0"/>
              </a:defRPr>
            </a:lvl8pPr>
            <a:lvl9pPr marL="3886200" indent="-228600" eaLnBrk="0" fontAlgn="base" hangingPunct="0">
              <a:spcBef>
                <a:spcPct val="0"/>
              </a:spcBef>
              <a:spcAft>
                <a:spcPct val="0"/>
              </a:spcAft>
              <a:defRPr sz="2400">
                <a:solidFill>
                  <a:srgbClr val="040506"/>
                </a:solidFill>
                <a:latin typeface="Arial" charset="0"/>
                <a:ea typeface="ＭＳ Ｐゴシック" charset="0"/>
              </a:defRPr>
            </a:lvl9pPr>
          </a:lstStyle>
          <a:p>
            <a:pPr algn="r"/>
            <a:fld id="{709B7568-DF48-2B47-B09A-4CB9139E7AC4}" type="slidenum">
              <a:rPr lang="fr-CA" sz="1200">
                <a:solidFill>
                  <a:schemeClr val="tx1"/>
                </a:solidFill>
              </a:rPr>
              <a:pPr algn="r"/>
              <a:t>5</a:t>
            </a:fld>
            <a:endParaRPr lang="fr-CA" sz="1200">
              <a:solidFill>
                <a:schemeClr val="tx1"/>
              </a:solidFill>
            </a:endParaRPr>
          </a:p>
        </p:txBody>
      </p:sp>
      <p:sp>
        <p:nvSpPr>
          <p:cNvPr id="22530" name="Rectangle 2"/>
          <p:cNvSpPr>
            <a:spLocks noGrp="1" noRot="1" noChangeAspect="1" noChangeArrowheads="1" noTextEdit="1"/>
          </p:cNvSpPr>
          <p:nvPr>
            <p:ph type="sldImg"/>
          </p:nvPr>
        </p:nvSpPr>
        <p:spPr>
          <a:solidFill>
            <a:srgbClr val="FFFFFF"/>
          </a:solidFill>
          <a:ln/>
        </p:spPr>
      </p:sp>
      <p:sp>
        <p:nvSpPr>
          <p:cNvPr id="22531" name="Rectangle 3"/>
          <p:cNvSpPr>
            <a:spLocks noGrp="1" noChangeArrowheads="1"/>
          </p:cNvSpPr>
          <p:nvPr>
            <p:ph type="body" idx="1"/>
          </p:nvPr>
        </p:nvSpPr>
        <p:spPr>
          <a:solidFill>
            <a:srgbClr val="FFFFFF"/>
          </a:solidFill>
          <a:ln>
            <a:solidFill>
              <a:srgbClr val="000000"/>
            </a:solidFill>
          </a:ln>
          <a:extLst>
            <a:ext uri="{FAA26D3D-D897-4be2-8F04-BA451C77F1D7}">
              <ma14:placeholderFlag xmlns:ma14="http://schemas.microsoft.com/office/mac/drawingml/2011/main" xmlns="" val="1"/>
            </a:ext>
          </a:extLst>
        </p:spPr>
        <p:txBody>
          <a:bodyPr/>
          <a:lstStyle/>
          <a:p>
            <a:pPr eaLnBrk="1" hangingPunct="1"/>
            <a:endParaRPr lang="fr-FR">
              <a:latin typeface="Arial" charset="0"/>
              <a:ea typeface="ＭＳ Ｐゴシック" charset="0"/>
              <a:cs typeface="ＭＳ Ｐゴシック" charset="0"/>
            </a:endParaRPr>
          </a:p>
        </p:txBody>
      </p:sp>
    </p:spTree>
    <p:extLst>
      <p:ext uri="{BB962C8B-B14F-4D97-AF65-F5344CB8AC3E}">
        <p14:creationId xmlns:p14="http://schemas.microsoft.com/office/powerpoint/2010/main" val="1484107650"/>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7" name="Placeholder 2"/>
          <p:cNvSpPr>
            <a:spLocks noGrp="1" noRot="1" noChangeAspect="1" noChangeArrowheads="1" noTextEdit="1"/>
          </p:cNvSpPr>
          <p:nvPr>
            <p:ph type="sldImg"/>
          </p:nvPr>
        </p:nvSpPr>
        <p:spPr>
          <a:solidFill>
            <a:srgbClr val="FFFFFF"/>
          </a:solidFill>
          <a:ln/>
        </p:spPr>
      </p:sp>
      <p:sp>
        <p:nvSpPr>
          <p:cNvPr id="121858" name="Placeholder 3"/>
          <p:cNvSpPr>
            <a:spLocks noGrp="1" noChangeArrowheads="1"/>
          </p:cNvSpPr>
          <p:nvPr>
            <p:ph type="body" idx="1"/>
          </p:nvPr>
        </p:nvSpPr>
        <p:spPr>
          <a:noFill/>
          <a:ln>
            <a:solidFill>
              <a:srgbClr val="000000"/>
            </a:solidFill>
          </a:ln>
        </p:spPr>
        <p:txBody>
          <a:bodyPr/>
          <a:lstStyle/>
          <a:p>
            <a:endParaRPr lang="fr-FR">
              <a:latin typeface="Times" pitchFamily="-72" charset="0"/>
              <a:ea typeface="ＭＳ Ｐゴシック" pitchFamily="-72" charset="-128"/>
              <a:cs typeface="ＭＳ Ｐゴシック" pitchFamily="-72" charset="-128"/>
            </a:endParaRPr>
          </a:p>
        </p:txBody>
      </p:sp>
    </p:spTree>
    <p:extLst>
      <p:ext uri="{BB962C8B-B14F-4D97-AF65-F5344CB8AC3E}">
        <p14:creationId xmlns:p14="http://schemas.microsoft.com/office/powerpoint/2010/main" val="2118344257"/>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5" name="Rectangle 7"/>
          <p:cNvSpPr txBox="1">
            <a:spLocks noGrp="1" noChangeArrowheads="1"/>
          </p:cNvSpPr>
          <p:nvPr/>
        </p:nvSpPr>
        <p:spPr bwMode="auto">
          <a:xfrm>
            <a:off x="3886200" y="8469313"/>
            <a:ext cx="2971800" cy="446087"/>
          </a:xfrm>
          <a:prstGeom prst="rect">
            <a:avLst/>
          </a:prstGeom>
          <a:noFill/>
          <a:ln w="9525">
            <a:noFill/>
            <a:miter lim="800000"/>
            <a:headEnd/>
            <a:tailEnd/>
          </a:ln>
        </p:spPr>
        <p:txBody>
          <a:bodyPr anchor="b">
            <a:prstTxWarp prst="textNoShape">
              <a:avLst/>
            </a:prstTxWarp>
          </a:bodyPr>
          <a:lstStyle/>
          <a:p>
            <a:pPr algn="r" eaLnBrk="0" hangingPunct="0"/>
            <a:fld id="{4E734867-7281-4F78-8300-5875B44118E9}" type="slidenum">
              <a:rPr lang="en-US" sz="1200">
                <a:solidFill>
                  <a:schemeClr val="tx1"/>
                </a:solidFill>
                <a:latin typeface="Times" pitchFamily="-72" charset="0"/>
              </a:rPr>
              <a:pPr algn="r" eaLnBrk="0" hangingPunct="0"/>
              <a:t>52</a:t>
            </a:fld>
            <a:endParaRPr lang="en-US" sz="1200">
              <a:solidFill>
                <a:schemeClr val="tx1"/>
              </a:solidFill>
              <a:latin typeface="Times" pitchFamily="-72" charset="0"/>
            </a:endParaRPr>
          </a:p>
        </p:txBody>
      </p:sp>
      <p:sp>
        <p:nvSpPr>
          <p:cNvPr id="123906" name="Rectangle 2"/>
          <p:cNvSpPr>
            <a:spLocks noGrp="1" noRot="1" noChangeAspect="1" noChangeArrowheads="1"/>
          </p:cNvSpPr>
          <p:nvPr>
            <p:ph type="sldImg"/>
          </p:nvPr>
        </p:nvSpPr>
        <p:spPr>
          <a:solidFill>
            <a:srgbClr val="FFFFFF"/>
          </a:solidFill>
          <a:ln/>
        </p:spPr>
      </p:sp>
      <p:sp>
        <p:nvSpPr>
          <p:cNvPr id="123907" name="Rectangle 3"/>
          <p:cNvSpPr>
            <a:spLocks noGrp="1" noChangeArrowheads="1"/>
          </p:cNvSpPr>
          <p:nvPr>
            <p:ph type="body" idx="1"/>
          </p:nvPr>
        </p:nvSpPr>
        <p:spPr>
          <a:solidFill>
            <a:srgbClr val="FFFFFF"/>
          </a:solidFill>
          <a:ln>
            <a:solidFill>
              <a:srgbClr val="000000"/>
            </a:solidFill>
          </a:ln>
        </p:spPr>
        <p:txBody>
          <a:bodyPr/>
          <a:lstStyle/>
          <a:p>
            <a:endParaRPr lang="fr-FR" smtClean="0">
              <a:latin typeface="Times" pitchFamily="-72" charset="0"/>
              <a:ea typeface="ＭＳ Ｐゴシック" pitchFamily="-72" charset="-128"/>
              <a:cs typeface="ＭＳ Ｐゴシック" pitchFamily="-72" charset="-128"/>
            </a:endParaRPr>
          </a:p>
        </p:txBody>
      </p:sp>
    </p:spTree>
    <p:extLst>
      <p:ext uri="{BB962C8B-B14F-4D97-AF65-F5344CB8AC3E}">
        <p14:creationId xmlns:p14="http://schemas.microsoft.com/office/powerpoint/2010/main" val="2028027433"/>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3" name="Rectangle 7"/>
          <p:cNvSpPr txBox="1">
            <a:spLocks noGrp="1" noChangeArrowheads="1"/>
          </p:cNvSpPr>
          <p:nvPr/>
        </p:nvSpPr>
        <p:spPr bwMode="auto">
          <a:xfrm>
            <a:off x="3886200" y="8469313"/>
            <a:ext cx="2971800" cy="446087"/>
          </a:xfrm>
          <a:prstGeom prst="rect">
            <a:avLst/>
          </a:prstGeom>
          <a:noFill/>
          <a:ln w="9525">
            <a:noFill/>
            <a:miter lim="800000"/>
            <a:headEnd/>
            <a:tailEnd/>
          </a:ln>
        </p:spPr>
        <p:txBody>
          <a:bodyPr anchor="b">
            <a:prstTxWarp prst="textNoShape">
              <a:avLst/>
            </a:prstTxWarp>
          </a:bodyPr>
          <a:lstStyle/>
          <a:p>
            <a:pPr algn="r" eaLnBrk="0" hangingPunct="0"/>
            <a:fld id="{3FF8D127-93EB-407E-A847-4DF28B1D3E97}" type="slidenum">
              <a:rPr lang="en-US" sz="1200">
                <a:solidFill>
                  <a:schemeClr val="tx1"/>
                </a:solidFill>
                <a:latin typeface="Times" pitchFamily="-72" charset="0"/>
              </a:rPr>
              <a:pPr algn="r" eaLnBrk="0" hangingPunct="0"/>
              <a:t>53</a:t>
            </a:fld>
            <a:endParaRPr lang="en-US" sz="1200">
              <a:solidFill>
                <a:schemeClr val="tx1"/>
              </a:solidFill>
              <a:latin typeface="Times" pitchFamily="-72" charset="0"/>
            </a:endParaRPr>
          </a:p>
        </p:txBody>
      </p:sp>
      <p:sp>
        <p:nvSpPr>
          <p:cNvPr id="125954" name="Rectangle 2"/>
          <p:cNvSpPr>
            <a:spLocks noGrp="1" noRot="1" noChangeAspect="1" noChangeArrowheads="1"/>
          </p:cNvSpPr>
          <p:nvPr>
            <p:ph type="sldImg"/>
          </p:nvPr>
        </p:nvSpPr>
        <p:spPr>
          <a:solidFill>
            <a:srgbClr val="FFFFFF"/>
          </a:solidFill>
          <a:ln/>
        </p:spPr>
      </p:sp>
      <p:sp>
        <p:nvSpPr>
          <p:cNvPr id="125955" name="Rectangle 3"/>
          <p:cNvSpPr>
            <a:spLocks noGrp="1" noChangeArrowheads="1"/>
          </p:cNvSpPr>
          <p:nvPr>
            <p:ph type="body" idx="1"/>
          </p:nvPr>
        </p:nvSpPr>
        <p:spPr>
          <a:solidFill>
            <a:srgbClr val="FFFFFF"/>
          </a:solidFill>
          <a:ln>
            <a:solidFill>
              <a:srgbClr val="000000"/>
            </a:solidFill>
          </a:ln>
        </p:spPr>
        <p:txBody>
          <a:bodyPr/>
          <a:lstStyle/>
          <a:p>
            <a:endParaRPr lang="fr-FR" smtClean="0">
              <a:latin typeface="Times" pitchFamily="-72" charset="0"/>
              <a:ea typeface="ＭＳ Ｐゴシック" pitchFamily="-72" charset="-128"/>
              <a:cs typeface="ＭＳ Ｐゴシック" pitchFamily="-72" charset="-128"/>
            </a:endParaRPr>
          </a:p>
        </p:txBody>
      </p:sp>
    </p:spTree>
    <p:extLst>
      <p:ext uri="{BB962C8B-B14F-4D97-AF65-F5344CB8AC3E}">
        <p14:creationId xmlns:p14="http://schemas.microsoft.com/office/powerpoint/2010/main" val="196621247"/>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1" name="Rectangle 7"/>
          <p:cNvSpPr txBox="1">
            <a:spLocks noGrp="1" noChangeArrowheads="1"/>
          </p:cNvSpPr>
          <p:nvPr/>
        </p:nvSpPr>
        <p:spPr bwMode="auto">
          <a:xfrm>
            <a:off x="3886200" y="8469313"/>
            <a:ext cx="2971800" cy="446087"/>
          </a:xfrm>
          <a:prstGeom prst="rect">
            <a:avLst/>
          </a:prstGeom>
          <a:noFill/>
          <a:ln w="9525">
            <a:noFill/>
            <a:miter lim="800000"/>
            <a:headEnd/>
            <a:tailEnd/>
          </a:ln>
        </p:spPr>
        <p:txBody>
          <a:bodyPr anchor="b">
            <a:prstTxWarp prst="textNoShape">
              <a:avLst/>
            </a:prstTxWarp>
          </a:bodyPr>
          <a:lstStyle/>
          <a:p>
            <a:pPr algn="r" eaLnBrk="0" hangingPunct="0"/>
            <a:fld id="{55E53290-1B9F-4FED-9662-26E32290C0E3}" type="slidenum">
              <a:rPr lang="en-US" sz="1200">
                <a:solidFill>
                  <a:schemeClr val="tx1"/>
                </a:solidFill>
                <a:latin typeface="Times" pitchFamily="-72" charset="0"/>
              </a:rPr>
              <a:pPr algn="r" eaLnBrk="0" hangingPunct="0"/>
              <a:t>54</a:t>
            </a:fld>
            <a:endParaRPr lang="en-US" sz="1200">
              <a:solidFill>
                <a:schemeClr val="tx1"/>
              </a:solidFill>
              <a:latin typeface="Times" pitchFamily="-72" charset="0"/>
            </a:endParaRPr>
          </a:p>
        </p:txBody>
      </p:sp>
      <p:sp>
        <p:nvSpPr>
          <p:cNvPr id="128002" name="Rectangle 2"/>
          <p:cNvSpPr>
            <a:spLocks noGrp="1" noRot="1" noChangeAspect="1" noChangeArrowheads="1"/>
          </p:cNvSpPr>
          <p:nvPr>
            <p:ph type="sldImg"/>
          </p:nvPr>
        </p:nvSpPr>
        <p:spPr>
          <a:solidFill>
            <a:srgbClr val="FFFFFF"/>
          </a:solidFill>
          <a:ln/>
        </p:spPr>
      </p:sp>
      <p:sp>
        <p:nvSpPr>
          <p:cNvPr id="128003" name="Rectangle 3"/>
          <p:cNvSpPr>
            <a:spLocks noGrp="1" noChangeArrowheads="1"/>
          </p:cNvSpPr>
          <p:nvPr>
            <p:ph type="body" idx="1"/>
          </p:nvPr>
        </p:nvSpPr>
        <p:spPr>
          <a:solidFill>
            <a:srgbClr val="FFFFFF"/>
          </a:solidFill>
          <a:ln>
            <a:solidFill>
              <a:srgbClr val="000000"/>
            </a:solidFill>
          </a:ln>
        </p:spPr>
        <p:txBody>
          <a:bodyPr/>
          <a:lstStyle/>
          <a:p>
            <a:endParaRPr lang="fr-FR" smtClean="0">
              <a:latin typeface="Times" pitchFamily="-72" charset="0"/>
              <a:ea typeface="ＭＳ Ｐゴシック" pitchFamily="-72" charset="-128"/>
              <a:cs typeface="ＭＳ Ｐゴシック" pitchFamily="-72" charset="-128"/>
            </a:endParaRPr>
          </a:p>
        </p:txBody>
      </p:sp>
    </p:spTree>
    <p:extLst>
      <p:ext uri="{BB962C8B-B14F-4D97-AF65-F5344CB8AC3E}">
        <p14:creationId xmlns:p14="http://schemas.microsoft.com/office/powerpoint/2010/main" val="1783449243"/>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49" name="Rectangle 7"/>
          <p:cNvSpPr txBox="1">
            <a:spLocks noGrp="1" noChangeArrowheads="1"/>
          </p:cNvSpPr>
          <p:nvPr/>
        </p:nvSpPr>
        <p:spPr bwMode="auto">
          <a:xfrm>
            <a:off x="3886200" y="8469313"/>
            <a:ext cx="2971800" cy="446087"/>
          </a:xfrm>
          <a:prstGeom prst="rect">
            <a:avLst/>
          </a:prstGeom>
          <a:noFill/>
          <a:ln w="9525">
            <a:noFill/>
            <a:miter lim="800000"/>
            <a:headEnd/>
            <a:tailEnd/>
          </a:ln>
        </p:spPr>
        <p:txBody>
          <a:bodyPr anchor="b">
            <a:prstTxWarp prst="textNoShape">
              <a:avLst/>
            </a:prstTxWarp>
          </a:bodyPr>
          <a:lstStyle/>
          <a:p>
            <a:pPr algn="r" eaLnBrk="0" hangingPunct="0"/>
            <a:fld id="{01CF0E6D-6EB6-423D-B36E-988934F64506}" type="slidenum">
              <a:rPr lang="en-US" sz="1200">
                <a:solidFill>
                  <a:schemeClr val="tx1"/>
                </a:solidFill>
                <a:latin typeface="Times" pitchFamily="-72" charset="0"/>
              </a:rPr>
              <a:pPr algn="r" eaLnBrk="0" hangingPunct="0"/>
              <a:t>55</a:t>
            </a:fld>
            <a:endParaRPr lang="en-US" sz="1200">
              <a:solidFill>
                <a:schemeClr val="tx1"/>
              </a:solidFill>
              <a:latin typeface="Times" pitchFamily="-72" charset="0"/>
            </a:endParaRPr>
          </a:p>
        </p:txBody>
      </p:sp>
      <p:sp>
        <p:nvSpPr>
          <p:cNvPr id="130050" name="Rectangle 2"/>
          <p:cNvSpPr>
            <a:spLocks noGrp="1" noRot="1" noChangeAspect="1" noChangeArrowheads="1"/>
          </p:cNvSpPr>
          <p:nvPr>
            <p:ph type="sldImg"/>
          </p:nvPr>
        </p:nvSpPr>
        <p:spPr>
          <a:solidFill>
            <a:srgbClr val="FFFFFF"/>
          </a:solidFill>
          <a:ln/>
        </p:spPr>
      </p:sp>
      <p:sp>
        <p:nvSpPr>
          <p:cNvPr id="130051" name="Rectangle 3"/>
          <p:cNvSpPr>
            <a:spLocks noGrp="1" noChangeArrowheads="1"/>
          </p:cNvSpPr>
          <p:nvPr>
            <p:ph type="body" idx="1"/>
          </p:nvPr>
        </p:nvSpPr>
        <p:spPr>
          <a:solidFill>
            <a:srgbClr val="FFFFFF"/>
          </a:solidFill>
          <a:ln>
            <a:solidFill>
              <a:srgbClr val="000000"/>
            </a:solidFill>
          </a:ln>
        </p:spPr>
        <p:txBody>
          <a:bodyPr/>
          <a:lstStyle/>
          <a:p>
            <a:endParaRPr lang="fr-FR" smtClean="0">
              <a:latin typeface="Times" pitchFamily="-72" charset="0"/>
              <a:ea typeface="ＭＳ Ｐゴシック" pitchFamily="-72" charset="-128"/>
              <a:cs typeface="ＭＳ Ｐゴシック" pitchFamily="-72" charset="-128"/>
            </a:endParaRPr>
          </a:p>
        </p:txBody>
      </p:sp>
    </p:spTree>
    <p:extLst>
      <p:ext uri="{BB962C8B-B14F-4D97-AF65-F5344CB8AC3E}">
        <p14:creationId xmlns:p14="http://schemas.microsoft.com/office/powerpoint/2010/main" val="2002165922"/>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3" name="Rectangle 7"/>
          <p:cNvSpPr txBox="1">
            <a:spLocks noGrp="1" noChangeArrowheads="1"/>
          </p:cNvSpPr>
          <p:nvPr/>
        </p:nvSpPr>
        <p:spPr bwMode="auto">
          <a:xfrm>
            <a:off x="3886200" y="8469313"/>
            <a:ext cx="2971800" cy="446087"/>
          </a:xfrm>
          <a:prstGeom prst="rect">
            <a:avLst/>
          </a:prstGeom>
          <a:noFill/>
          <a:ln w="9525">
            <a:noFill/>
            <a:miter lim="800000"/>
            <a:headEnd/>
            <a:tailEnd/>
          </a:ln>
        </p:spPr>
        <p:txBody>
          <a:bodyPr anchor="b">
            <a:prstTxWarp prst="textNoShape">
              <a:avLst/>
            </a:prstTxWarp>
          </a:bodyPr>
          <a:lstStyle/>
          <a:p>
            <a:pPr algn="r" eaLnBrk="0" hangingPunct="0"/>
            <a:fld id="{3FF8D127-93EB-407E-A847-4DF28B1D3E97}" type="slidenum">
              <a:rPr lang="en-US" sz="1200">
                <a:solidFill>
                  <a:schemeClr val="tx1"/>
                </a:solidFill>
                <a:latin typeface="Times" pitchFamily="-72" charset="0"/>
              </a:rPr>
              <a:pPr algn="r" eaLnBrk="0" hangingPunct="0"/>
              <a:t>56</a:t>
            </a:fld>
            <a:endParaRPr lang="en-US" sz="1200">
              <a:solidFill>
                <a:schemeClr val="tx1"/>
              </a:solidFill>
              <a:latin typeface="Times" pitchFamily="-72" charset="0"/>
            </a:endParaRPr>
          </a:p>
        </p:txBody>
      </p:sp>
      <p:sp>
        <p:nvSpPr>
          <p:cNvPr id="125954" name="Rectangle 2"/>
          <p:cNvSpPr>
            <a:spLocks noGrp="1" noRot="1" noChangeAspect="1" noChangeArrowheads="1"/>
          </p:cNvSpPr>
          <p:nvPr>
            <p:ph type="sldImg"/>
          </p:nvPr>
        </p:nvSpPr>
        <p:spPr>
          <a:solidFill>
            <a:srgbClr val="FFFFFF"/>
          </a:solidFill>
          <a:ln/>
        </p:spPr>
      </p:sp>
      <p:sp>
        <p:nvSpPr>
          <p:cNvPr id="125955" name="Rectangle 3"/>
          <p:cNvSpPr>
            <a:spLocks noGrp="1" noChangeArrowheads="1"/>
          </p:cNvSpPr>
          <p:nvPr>
            <p:ph type="body" idx="1"/>
          </p:nvPr>
        </p:nvSpPr>
        <p:spPr>
          <a:solidFill>
            <a:srgbClr val="FFFFFF"/>
          </a:solidFill>
          <a:ln>
            <a:solidFill>
              <a:srgbClr val="000000"/>
            </a:solidFill>
          </a:ln>
        </p:spPr>
        <p:txBody>
          <a:bodyPr/>
          <a:lstStyle/>
          <a:p>
            <a:endParaRPr lang="fr-FR" smtClean="0">
              <a:latin typeface="Times" pitchFamily="-72" charset="0"/>
              <a:ea typeface="ＭＳ Ｐゴシック" pitchFamily="-72" charset="-128"/>
              <a:cs typeface="ＭＳ Ｐゴシック" pitchFamily="-72" charset="-128"/>
            </a:endParaRPr>
          </a:p>
        </p:txBody>
      </p:sp>
    </p:spTree>
    <p:extLst>
      <p:ext uri="{BB962C8B-B14F-4D97-AF65-F5344CB8AC3E}">
        <p14:creationId xmlns:p14="http://schemas.microsoft.com/office/powerpoint/2010/main" val="1481386211"/>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Placeholder 2"/>
          <p:cNvSpPr>
            <a:spLocks noGrp="1" noRot="1" noChangeAspect="1" noChangeArrowheads="1" noTextEdit="1"/>
          </p:cNvSpPr>
          <p:nvPr>
            <p:ph type="sldImg"/>
          </p:nvPr>
        </p:nvSpPr>
        <p:spPr>
          <a:ln/>
        </p:spPr>
      </p:sp>
      <p:sp>
        <p:nvSpPr>
          <p:cNvPr id="27650" name="Placeholder 3"/>
          <p:cNvSpPr>
            <a:spLocks noGrp="1" noChangeArrowheads="1"/>
          </p:cNvSpPr>
          <p:nvPr>
            <p:ph type="body" idx="1"/>
          </p:nvPr>
        </p:nvSpPr>
        <p:spPr>
          <a:noFill/>
          <a:ln/>
        </p:spPr>
        <p:txBody>
          <a:bodyPr/>
          <a:lstStyle/>
          <a:p>
            <a:endParaRPr lang="fr-FR">
              <a:latin typeface="Times" pitchFamily="-72" charset="0"/>
              <a:ea typeface="ＭＳ Ｐゴシック" pitchFamily="-72" charset="-128"/>
              <a:cs typeface="ＭＳ Ｐゴシック" pitchFamily="-72" charset="-128"/>
            </a:endParaRPr>
          </a:p>
        </p:txBody>
      </p:sp>
    </p:spTree>
    <p:extLst>
      <p:ext uri="{BB962C8B-B14F-4D97-AF65-F5344CB8AC3E}">
        <p14:creationId xmlns:p14="http://schemas.microsoft.com/office/powerpoint/2010/main" val="18801286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Placeholder 2"/>
          <p:cNvSpPr>
            <a:spLocks noGrp="1" noRot="1" noChangeAspect="1" noChangeArrowheads="1" noTextEdit="1"/>
          </p:cNvSpPr>
          <p:nvPr>
            <p:ph type="sldImg"/>
          </p:nvPr>
        </p:nvSpPr>
        <p:spPr>
          <a:solidFill>
            <a:srgbClr val="FFFFFF"/>
          </a:solidFill>
          <a:ln/>
        </p:spPr>
      </p:sp>
      <p:sp>
        <p:nvSpPr>
          <p:cNvPr id="24578" name="Placeholder 3"/>
          <p:cNvSpPr>
            <a:spLocks noGrp="1" noChangeArrowheads="1"/>
          </p:cNvSpPr>
          <p:nvPr>
            <p:ph type="body" idx="1"/>
          </p:nvPr>
        </p:nvSpPr>
        <p:spPr>
          <a:noFill/>
          <a:ln>
            <a:solidFill>
              <a:srgbClr val="000000"/>
            </a:solidFill>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txBody>
          <a:bodyPr/>
          <a:lstStyle/>
          <a:p>
            <a:endParaRPr lang="fr-FR">
              <a:latin typeface="Arial" charset="0"/>
              <a:ea typeface="ＭＳ Ｐゴシック" charset="0"/>
              <a:cs typeface="ＭＳ Ｐゴシック" charset="0"/>
            </a:endParaRPr>
          </a:p>
        </p:txBody>
      </p:sp>
    </p:spTree>
    <p:extLst>
      <p:ext uri="{BB962C8B-B14F-4D97-AF65-F5344CB8AC3E}">
        <p14:creationId xmlns:p14="http://schemas.microsoft.com/office/powerpoint/2010/main" val="3747136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Placeholder 2"/>
          <p:cNvSpPr>
            <a:spLocks noGrp="1" noRot="1" noChangeAspect="1" noChangeArrowheads="1" noTextEdit="1"/>
          </p:cNvSpPr>
          <p:nvPr>
            <p:ph type="sldImg"/>
          </p:nvPr>
        </p:nvSpPr>
        <p:spPr>
          <a:solidFill>
            <a:srgbClr val="FFFFFF"/>
          </a:solidFill>
          <a:ln/>
        </p:spPr>
      </p:sp>
      <p:sp>
        <p:nvSpPr>
          <p:cNvPr id="26626" name="Placeholder 3"/>
          <p:cNvSpPr>
            <a:spLocks noGrp="1" noChangeArrowheads="1"/>
          </p:cNvSpPr>
          <p:nvPr>
            <p:ph type="body" idx="1"/>
          </p:nvPr>
        </p:nvSpPr>
        <p:spPr>
          <a:noFill/>
          <a:ln>
            <a:solidFill>
              <a:srgbClr val="000000"/>
            </a:solidFill>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txBody>
          <a:bodyPr/>
          <a:lstStyle/>
          <a:p>
            <a:endParaRPr lang="fr-FR">
              <a:latin typeface="Arial" charset="0"/>
              <a:ea typeface="ＭＳ Ｐゴシック" charset="0"/>
              <a:cs typeface="ＭＳ Ｐゴシック" charset="0"/>
            </a:endParaRPr>
          </a:p>
        </p:txBody>
      </p:sp>
    </p:spTree>
    <p:extLst>
      <p:ext uri="{BB962C8B-B14F-4D97-AF65-F5344CB8AC3E}">
        <p14:creationId xmlns:p14="http://schemas.microsoft.com/office/powerpoint/2010/main" val="13901785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txBox="1">
            <a:spLocks noGrp="1" noChangeArrowheads="1"/>
          </p:cNvSpPr>
          <p:nvPr/>
        </p:nvSpPr>
        <p:spPr bwMode="auto">
          <a:xfrm>
            <a:off x="3886200" y="8469630"/>
            <a:ext cx="2971800" cy="445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rgbClr val="040506"/>
                </a:solidFill>
                <a:latin typeface="Arial" charset="0"/>
                <a:ea typeface="ＭＳ Ｐゴシック" charset="0"/>
                <a:cs typeface="ＭＳ Ｐゴシック" charset="0"/>
              </a:defRPr>
            </a:lvl1pPr>
            <a:lvl2pPr marL="742950" indent="-285750">
              <a:defRPr sz="2400">
                <a:solidFill>
                  <a:srgbClr val="040506"/>
                </a:solidFill>
                <a:latin typeface="Arial" charset="0"/>
                <a:ea typeface="ＭＳ Ｐゴシック" charset="0"/>
              </a:defRPr>
            </a:lvl2pPr>
            <a:lvl3pPr marL="1143000" indent="-228600">
              <a:defRPr sz="2400">
                <a:solidFill>
                  <a:srgbClr val="040506"/>
                </a:solidFill>
                <a:latin typeface="Arial" charset="0"/>
                <a:ea typeface="ＭＳ Ｐゴシック" charset="0"/>
              </a:defRPr>
            </a:lvl3pPr>
            <a:lvl4pPr marL="1600200" indent="-228600">
              <a:defRPr sz="2400">
                <a:solidFill>
                  <a:srgbClr val="040506"/>
                </a:solidFill>
                <a:latin typeface="Arial" charset="0"/>
                <a:ea typeface="ＭＳ Ｐゴシック" charset="0"/>
              </a:defRPr>
            </a:lvl4pPr>
            <a:lvl5pPr marL="2057400" indent="-228600">
              <a:defRPr sz="2400">
                <a:solidFill>
                  <a:srgbClr val="040506"/>
                </a:solidFill>
                <a:latin typeface="Arial" charset="0"/>
                <a:ea typeface="ＭＳ Ｐゴシック" charset="0"/>
              </a:defRPr>
            </a:lvl5pPr>
            <a:lvl6pPr marL="2514600" indent="-228600" eaLnBrk="0" fontAlgn="base" hangingPunct="0">
              <a:spcBef>
                <a:spcPct val="0"/>
              </a:spcBef>
              <a:spcAft>
                <a:spcPct val="0"/>
              </a:spcAft>
              <a:defRPr sz="2400">
                <a:solidFill>
                  <a:srgbClr val="040506"/>
                </a:solidFill>
                <a:latin typeface="Arial" charset="0"/>
                <a:ea typeface="ＭＳ Ｐゴシック" charset="0"/>
              </a:defRPr>
            </a:lvl6pPr>
            <a:lvl7pPr marL="2971800" indent="-228600" eaLnBrk="0" fontAlgn="base" hangingPunct="0">
              <a:spcBef>
                <a:spcPct val="0"/>
              </a:spcBef>
              <a:spcAft>
                <a:spcPct val="0"/>
              </a:spcAft>
              <a:defRPr sz="2400">
                <a:solidFill>
                  <a:srgbClr val="040506"/>
                </a:solidFill>
                <a:latin typeface="Arial" charset="0"/>
                <a:ea typeface="ＭＳ Ｐゴシック" charset="0"/>
              </a:defRPr>
            </a:lvl7pPr>
            <a:lvl8pPr marL="3429000" indent="-228600" eaLnBrk="0" fontAlgn="base" hangingPunct="0">
              <a:spcBef>
                <a:spcPct val="0"/>
              </a:spcBef>
              <a:spcAft>
                <a:spcPct val="0"/>
              </a:spcAft>
              <a:defRPr sz="2400">
                <a:solidFill>
                  <a:srgbClr val="040506"/>
                </a:solidFill>
                <a:latin typeface="Arial" charset="0"/>
                <a:ea typeface="ＭＳ Ｐゴシック" charset="0"/>
              </a:defRPr>
            </a:lvl8pPr>
            <a:lvl9pPr marL="3886200" indent="-228600" eaLnBrk="0" fontAlgn="base" hangingPunct="0">
              <a:spcBef>
                <a:spcPct val="0"/>
              </a:spcBef>
              <a:spcAft>
                <a:spcPct val="0"/>
              </a:spcAft>
              <a:defRPr sz="2400">
                <a:solidFill>
                  <a:srgbClr val="040506"/>
                </a:solidFill>
                <a:latin typeface="Arial" charset="0"/>
                <a:ea typeface="ＭＳ Ｐゴシック" charset="0"/>
              </a:defRPr>
            </a:lvl9pPr>
          </a:lstStyle>
          <a:p>
            <a:pPr algn="r"/>
            <a:fld id="{C78D5F4B-A7B9-5E4B-8D10-ABEAD4C9D1B1}" type="slidenum">
              <a:rPr lang="fr-CA" sz="1200">
                <a:solidFill>
                  <a:schemeClr val="tx1"/>
                </a:solidFill>
              </a:rPr>
              <a:pPr algn="r"/>
              <a:t>8</a:t>
            </a:fld>
            <a:endParaRPr lang="fr-CA" sz="1200">
              <a:solidFill>
                <a:schemeClr val="tx1"/>
              </a:solidFill>
            </a:endParaRPr>
          </a:p>
        </p:txBody>
      </p:sp>
      <p:sp>
        <p:nvSpPr>
          <p:cNvPr id="28674" name="Rectangle 2"/>
          <p:cNvSpPr>
            <a:spLocks noGrp="1" noRot="1" noChangeAspect="1" noChangeArrowheads="1" noTextEdit="1"/>
          </p:cNvSpPr>
          <p:nvPr>
            <p:ph type="sldImg"/>
          </p:nvPr>
        </p:nvSpPr>
        <p:spPr>
          <a:solidFill>
            <a:srgbClr val="FFFFFF"/>
          </a:solidFill>
          <a:ln/>
        </p:spPr>
      </p:sp>
      <p:sp>
        <p:nvSpPr>
          <p:cNvPr id="28675" name="Rectangle 3"/>
          <p:cNvSpPr>
            <a:spLocks noGrp="1" noChangeArrowheads="1"/>
          </p:cNvSpPr>
          <p:nvPr>
            <p:ph type="body" idx="1"/>
          </p:nvPr>
        </p:nvSpPr>
        <p:spPr>
          <a:solidFill>
            <a:srgbClr val="FFFFFF"/>
          </a:solidFill>
          <a:ln>
            <a:solidFill>
              <a:srgbClr val="000000"/>
            </a:solidFill>
          </a:ln>
          <a:extLst>
            <a:ext uri="{FAA26D3D-D897-4be2-8F04-BA451C77F1D7}">
              <ma14:placeholderFlag xmlns:ma14="http://schemas.microsoft.com/office/mac/drawingml/2011/main" xmlns="" val="1"/>
            </a:ext>
          </a:extLst>
        </p:spPr>
        <p:txBody>
          <a:bodyPr/>
          <a:lstStyle/>
          <a:p>
            <a:pPr eaLnBrk="1" hangingPunct="1"/>
            <a:endParaRPr lang="fr-FR">
              <a:latin typeface="Arial" charset="0"/>
              <a:ea typeface="ＭＳ Ｐゴシック" charset="0"/>
              <a:cs typeface="ＭＳ Ｐゴシック" charset="0"/>
            </a:endParaRPr>
          </a:p>
        </p:txBody>
      </p:sp>
    </p:spTree>
    <p:extLst>
      <p:ext uri="{BB962C8B-B14F-4D97-AF65-F5344CB8AC3E}">
        <p14:creationId xmlns:p14="http://schemas.microsoft.com/office/powerpoint/2010/main" val="1081550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7"/>
          <p:cNvSpPr txBox="1">
            <a:spLocks noGrp="1" noChangeArrowheads="1"/>
          </p:cNvSpPr>
          <p:nvPr/>
        </p:nvSpPr>
        <p:spPr bwMode="auto">
          <a:xfrm>
            <a:off x="3886200" y="8469630"/>
            <a:ext cx="2971800" cy="445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rgbClr val="040506"/>
                </a:solidFill>
                <a:latin typeface="Arial" charset="0"/>
                <a:ea typeface="ＭＳ Ｐゴシック" charset="0"/>
                <a:cs typeface="ＭＳ Ｐゴシック" charset="0"/>
              </a:defRPr>
            </a:lvl1pPr>
            <a:lvl2pPr marL="742950" indent="-285750">
              <a:defRPr sz="2400">
                <a:solidFill>
                  <a:srgbClr val="040506"/>
                </a:solidFill>
                <a:latin typeface="Arial" charset="0"/>
                <a:ea typeface="ＭＳ Ｐゴシック" charset="0"/>
              </a:defRPr>
            </a:lvl2pPr>
            <a:lvl3pPr marL="1143000" indent="-228600">
              <a:defRPr sz="2400">
                <a:solidFill>
                  <a:srgbClr val="040506"/>
                </a:solidFill>
                <a:latin typeface="Arial" charset="0"/>
                <a:ea typeface="ＭＳ Ｐゴシック" charset="0"/>
              </a:defRPr>
            </a:lvl3pPr>
            <a:lvl4pPr marL="1600200" indent="-228600">
              <a:defRPr sz="2400">
                <a:solidFill>
                  <a:srgbClr val="040506"/>
                </a:solidFill>
                <a:latin typeface="Arial" charset="0"/>
                <a:ea typeface="ＭＳ Ｐゴシック" charset="0"/>
              </a:defRPr>
            </a:lvl4pPr>
            <a:lvl5pPr marL="2057400" indent="-228600">
              <a:defRPr sz="2400">
                <a:solidFill>
                  <a:srgbClr val="040506"/>
                </a:solidFill>
                <a:latin typeface="Arial" charset="0"/>
                <a:ea typeface="ＭＳ Ｐゴシック" charset="0"/>
              </a:defRPr>
            </a:lvl5pPr>
            <a:lvl6pPr marL="2514600" indent="-228600" eaLnBrk="0" fontAlgn="base" hangingPunct="0">
              <a:spcBef>
                <a:spcPct val="0"/>
              </a:spcBef>
              <a:spcAft>
                <a:spcPct val="0"/>
              </a:spcAft>
              <a:defRPr sz="2400">
                <a:solidFill>
                  <a:srgbClr val="040506"/>
                </a:solidFill>
                <a:latin typeface="Arial" charset="0"/>
                <a:ea typeface="ＭＳ Ｐゴシック" charset="0"/>
              </a:defRPr>
            </a:lvl6pPr>
            <a:lvl7pPr marL="2971800" indent="-228600" eaLnBrk="0" fontAlgn="base" hangingPunct="0">
              <a:spcBef>
                <a:spcPct val="0"/>
              </a:spcBef>
              <a:spcAft>
                <a:spcPct val="0"/>
              </a:spcAft>
              <a:defRPr sz="2400">
                <a:solidFill>
                  <a:srgbClr val="040506"/>
                </a:solidFill>
                <a:latin typeface="Arial" charset="0"/>
                <a:ea typeface="ＭＳ Ｐゴシック" charset="0"/>
              </a:defRPr>
            </a:lvl7pPr>
            <a:lvl8pPr marL="3429000" indent="-228600" eaLnBrk="0" fontAlgn="base" hangingPunct="0">
              <a:spcBef>
                <a:spcPct val="0"/>
              </a:spcBef>
              <a:spcAft>
                <a:spcPct val="0"/>
              </a:spcAft>
              <a:defRPr sz="2400">
                <a:solidFill>
                  <a:srgbClr val="040506"/>
                </a:solidFill>
                <a:latin typeface="Arial" charset="0"/>
                <a:ea typeface="ＭＳ Ｐゴシック" charset="0"/>
              </a:defRPr>
            </a:lvl8pPr>
            <a:lvl9pPr marL="3886200" indent="-228600" eaLnBrk="0" fontAlgn="base" hangingPunct="0">
              <a:spcBef>
                <a:spcPct val="0"/>
              </a:spcBef>
              <a:spcAft>
                <a:spcPct val="0"/>
              </a:spcAft>
              <a:defRPr sz="2400">
                <a:solidFill>
                  <a:srgbClr val="040506"/>
                </a:solidFill>
                <a:latin typeface="Arial" charset="0"/>
                <a:ea typeface="ＭＳ Ｐゴシック" charset="0"/>
              </a:defRPr>
            </a:lvl9pPr>
          </a:lstStyle>
          <a:p>
            <a:pPr algn="r"/>
            <a:fld id="{1C2E980F-3736-7747-BFF1-2C4E866B7897}" type="slidenum">
              <a:rPr lang="en-US" sz="1200">
                <a:solidFill>
                  <a:schemeClr val="tx1"/>
                </a:solidFill>
                <a:latin typeface="Times" charset="0"/>
              </a:rPr>
              <a:pPr algn="r"/>
              <a:t>9</a:t>
            </a:fld>
            <a:endParaRPr lang="en-US" sz="1200">
              <a:solidFill>
                <a:schemeClr val="tx1"/>
              </a:solidFill>
              <a:latin typeface="Times" charset="0"/>
            </a:endParaRPr>
          </a:p>
        </p:txBody>
      </p:sp>
      <p:sp>
        <p:nvSpPr>
          <p:cNvPr id="30722" name="Rectangle 2"/>
          <p:cNvSpPr>
            <a:spLocks noGrp="1" noRot="1" noChangeAspect="1" noChangeArrowheads="1" noTextEdit="1"/>
          </p:cNvSpPr>
          <p:nvPr>
            <p:ph type="sldImg"/>
          </p:nvPr>
        </p:nvSpPr>
        <p:spPr>
          <a:solidFill>
            <a:srgbClr val="FFFFFF"/>
          </a:solidFill>
          <a:ln/>
        </p:spPr>
      </p:sp>
      <p:sp>
        <p:nvSpPr>
          <p:cNvPr id="30723" name="Rectangle 3"/>
          <p:cNvSpPr>
            <a:spLocks noGrp="1" noChangeArrowheads="1"/>
          </p:cNvSpPr>
          <p:nvPr>
            <p:ph type="body" idx="1"/>
          </p:nvPr>
        </p:nvSpPr>
        <p:spPr>
          <a:noFill/>
          <a:ln>
            <a:solidFill>
              <a:srgbClr val="000000"/>
            </a:solidFill>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txBody>
          <a:bodyPr/>
          <a:lstStyle/>
          <a:p>
            <a:endParaRPr lang="fr-FR">
              <a:latin typeface="Arial" charset="0"/>
              <a:ea typeface="ＭＳ Ｐゴシック" charset="0"/>
              <a:cs typeface="ＭＳ Ｐゴシック" charset="0"/>
            </a:endParaRPr>
          </a:p>
        </p:txBody>
      </p:sp>
    </p:spTree>
    <p:extLst>
      <p:ext uri="{BB962C8B-B14F-4D97-AF65-F5344CB8AC3E}">
        <p14:creationId xmlns:p14="http://schemas.microsoft.com/office/powerpoint/2010/main" val="9902053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a:t>Click to edit Master title style</a:t>
            </a:r>
            <a:endParaRPr lang="en-US"/>
          </a:p>
        </p:txBody>
      </p:sp>
      <p:sp>
        <p:nvSpPr>
          <p:cNvPr id="3" name="Content Placeholder 2"/>
          <p:cNvSpPr>
            <a:spLocks noGrp="1"/>
          </p:cNvSpPr>
          <p:nvPr>
            <p:ph idx="1"/>
          </p:nvPr>
        </p:nvSpPr>
        <p:spPr/>
        <p:txBody>
          <a:body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867650" y="677863"/>
            <a:ext cx="2355850" cy="6096000"/>
          </a:xfrm>
        </p:spPr>
        <p:txBody>
          <a:bodyPr vert="eaVert"/>
          <a:lstStyle/>
          <a:p>
            <a:r>
              <a:rPr lang="fr-CA"/>
              <a:t>Click to edit Master title style</a:t>
            </a:r>
            <a:endParaRPr lang="en-US"/>
          </a:p>
        </p:txBody>
      </p:sp>
      <p:sp>
        <p:nvSpPr>
          <p:cNvPr id="3" name="Vertical Text Placeholder 2"/>
          <p:cNvSpPr>
            <a:spLocks noGrp="1"/>
          </p:cNvSpPr>
          <p:nvPr>
            <p:ph type="body" orient="vert" idx="1"/>
          </p:nvPr>
        </p:nvSpPr>
        <p:spPr>
          <a:xfrm>
            <a:off x="796925" y="677863"/>
            <a:ext cx="6918325" cy="6096000"/>
          </a:xfrm>
        </p:spPr>
        <p:txBody>
          <a:bodyPr vert="eaVert"/>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cSld name="Diapositive de titre">
    <p:spTree>
      <p:nvGrpSpPr>
        <p:cNvPr id="1" name=""/>
        <p:cNvGrpSpPr/>
        <p:nvPr/>
      </p:nvGrpSpPr>
      <p:grpSpPr>
        <a:xfrm>
          <a:off x="0" y="0"/>
          <a:ext cx="0" cy="0"/>
          <a:chOff x="0" y="0"/>
          <a:chExt cx="0" cy="0"/>
        </a:xfrm>
      </p:grpSpPr>
      <p:sp>
        <p:nvSpPr>
          <p:cNvPr id="232451" name="Rectangle 3"/>
          <p:cNvSpPr>
            <a:spLocks noGrp="1" noChangeArrowheads="1"/>
          </p:cNvSpPr>
          <p:nvPr>
            <p:ph type="ctrTitle"/>
          </p:nvPr>
        </p:nvSpPr>
        <p:spPr>
          <a:xfrm>
            <a:off x="1066800" y="1778000"/>
            <a:ext cx="8534400" cy="1270000"/>
          </a:xfrm>
        </p:spPr>
        <p:txBody>
          <a:bodyPr/>
          <a:lstStyle>
            <a:lvl1pPr>
              <a:defRPr/>
            </a:lvl1pPr>
          </a:lstStyle>
          <a:p>
            <a:pPr lvl="0"/>
            <a:r>
              <a:rPr lang="de-DE" altLang="ja-JP" noProof="0" smtClean="0"/>
              <a:t>Cliquez et modifiez le titre</a:t>
            </a:r>
          </a:p>
        </p:txBody>
      </p:sp>
      <p:sp>
        <p:nvSpPr>
          <p:cNvPr id="232452" name="Rectangle 4"/>
          <p:cNvSpPr>
            <a:spLocks noGrp="1" noChangeArrowheads="1"/>
          </p:cNvSpPr>
          <p:nvPr>
            <p:ph type="subTitle" idx="1"/>
          </p:nvPr>
        </p:nvSpPr>
        <p:spPr>
          <a:xfrm>
            <a:off x="1066800" y="3217334"/>
            <a:ext cx="8534400" cy="1947333"/>
          </a:xfrm>
        </p:spPr>
        <p:txBody>
          <a:bodyPr/>
          <a:lstStyle>
            <a:lvl1pPr marL="0" indent="0" algn="ctr">
              <a:buFontTx/>
              <a:buNone/>
              <a:defRPr/>
            </a:lvl1pPr>
          </a:lstStyle>
          <a:p>
            <a:pPr lvl="0"/>
            <a:r>
              <a:rPr lang="de-DE" altLang="ja-JP" noProof="0" smtClean="0"/>
              <a:t>Cliquez pour modifier le style des sous-titres du masque</a:t>
            </a:r>
          </a:p>
        </p:txBody>
      </p:sp>
      <p:sp>
        <p:nvSpPr>
          <p:cNvPr id="4" name="Rectangle 5"/>
          <p:cNvSpPr>
            <a:spLocks noGrp="1" noChangeArrowheads="1"/>
          </p:cNvSpPr>
          <p:nvPr>
            <p:ph type="dt" sz="half" idx="10"/>
          </p:nvPr>
        </p:nvSpPr>
        <p:spPr>
          <a:xfrm>
            <a:off x="1066800" y="6773333"/>
            <a:ext cx="2044700" cy="508000"/>
          </a:xfrm>
          <a:prstGeom prst="rect">
            <a:avLst/>
          </a:prstGeom>
        </p:spPr>
        <p:txBody>
          <a:bodyPr lIns="104498" tIns="52249" rIns="104498" bIns="52249"/>
          <a:lstStyle>
            <a:lvl1pPr>
              <a:defRPr>
                <a:solidFill>
                  <a:schemeClr val="tx1"/>
                </a:solidFill>
                <a:latin typeface="+mj-lt"/>
              </a:defRPr>
            </a:lvl1pPr>
          </a:lstStyle>
          <a:p>
            <a:pPr>
              <a:defRPr/>
            </a:pPr>
            <a:fld id="{E9852BF4-A71A-A84C-AE86-ED66032A43C7}" type="datetime1">
              <a:rPr lang="de-DE"/>
              <a:pPr>
                <a:defRPr/>
              </a:pPr>
              <a:t>24.11.2015</a:t>
            </a:fld>
            <a:endParaRPr lang="de-DE" altLang="ja-JP"/>
          </a:p>
        </p:txBody>
      </p:sp>
      <p:sp>
        <p:nvSpPr>
          <p:cNvPr id="5" name="Rectangle 6"/>
          <p:cNvSpPr>
            <a:spLocks noGrp="1" noChangeArrowheads="1"/>
          </p:cNvSpPr>
          <p:nvPr>
            <p:ph type="ftr" sz="quarter" idx="11"/>
          </p:nvPr>
        </p:nvSpPr>
        <p:spPr>
          <a:xfrm>
            <a:off x="3780103" y="6773333"/>
            <a:ext cx="3107796" cy="508000"/>
          </a:xfrm>
          <a:prstGeom prst="rect">
            <a:avLst/>
          </a:prstGeom>
        </p:spPr>
        <p:txBody>
          <a:bodyPr lIns="104498" tIns="52249" rIns="104498" bIns="52249"/>
          <a:lstStyle>
            <a:lvl1pPr>
              <a:defRPr/>
            </a:lvl1pPr>
          </a:lstStyle>
          <a:p>
            <a:pPr>
              <a:defRPr/>
            </a:pPr>
            <a:endParaRPr lang="de-DE" altLang="ja-JP"/>
          </a:p>
        </p:txBody>
      </p:sp>
      <p:sp>
        <p:nvSpPr>
          <p:cNvPr id="6" name="Rectangle 7"/>
          <p:cNvSpPr>
            <a:spLocks noGrp="1" noChangeArrowheads="1"/>
          </p:cNvSpPr>
          <p:nvPr>
            <p:ph type="sldNum" sz="quarter" idx="12"/>
          </p:nvPr>
        </p:nvSpPr>
        <p:spPr>
          <a:xfrm>
            <a:off x="7556500" y="6773333"/>
            <a:ext cx="2044700" cy="508000"/>
          </a:xfrm>
          <a:prstGeom prst="rect">
            <a:avLst/>
          </a:prstGeom>
        </p:spPr>
        <p:txBody>
          <a:bodyPr lIns="104498" tIns="52249" rIns="104498" bIns="52249"/>
          <a:lstStyle>
            <a:lvl1pPr>
              <a:defRPr/>
            </a:lvl1pPr>
          </a:lstStyle>
          <a:p>
            <a:pPr>
              <a:defRPr/>
            </a:pPr>
            <a:fld id="{6AF03C5A-3896-A44E-B20F-E10A8CF3ED40}" type="slidenum">
              <a:rPr lang="de-DE" altLang="ja-JP"/>
              <a:pPr>
                <a:defRPr/>
              </a:pPr>
              <a:t>‹N°›</a:t>
            </a:fld>
            <a:endParaRPr lang="de-DE" altLang="ja-JP"/>
          </a:p>
        </p:txBody>
      </p:sp>
    </p:spTree>
    <p:extLst>
      <p:ext uri="{BB962C8B-B14F-4D97-AF65-F5344CB8AC3E}">
        <p14:creationId xmlns:p14="http://schemas.microsoft.com/office/powerpoint/2010/main" val="1810879480"/>
      </p:ext>
    </p:extLst>
  </p:cSld>
  <p:clrMapOvr>
    <a:masterClrMapping/>
  </p:clrMapOvr>
  <p:transition>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42963" y="4895850"/>
            <a:ext cx="9067800" cy="1514475"/>
          </a:xfrm>
        </p:spPr>
        <p:txBody>
          <a:bodyPr anchor="t"/>
          <a:lstStyle>
            <a:lvl1pPr algn="l">
              <a:defRPr sz="4000" b="1" cap="all"/>
            </a:lvl1pPr>
          </a:lstStyle>
          <a:p>
            <a:r>
              <a:rPr lang="fr-CA"/>
              <a:t>Click to edit Master title style</a:t>
            </a:r>
            <a:endParaRPr lang="en-US"/>
          </a:p>
        </p:txBody>
      </p:sp>
      <p:sp>
        <p:nvSpPr>
          <p:cNvPr id="3" name="Text Placeholder 2"/>
          <p:cNvSpPr>
            <a:spLocks noGrp="1"/>
          </p:cNvSpPr>
          <p:nvPr>
            <p:ph type="body" idx="1"/>
          </p:nvPr>
        </p:nvSpPr>
        <p:spPr>
          <a:xfrm>
            <a:off x="842963" y="3228975"/>
            <a:ext cx="9067800" cy="16668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CA"/>
              <a:t>Click to edit Master text styles</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a:t>Click to edit Master title style</a:t>
            </a:r>
            <a:endParaRPr lang="en-US"/>
          </a:p>
        </p:txBody>
      </p:sp>
      <p:sp>
        <p:nvSpPr>
          <p:cNvPr id="3" name="Content Placeholder 2"/>
          <p:cNvSpPr>
            <a:spLocks noGrp="1"/>
          </p:cNvSpPr>
          <p:nvPr>
            <p:ph sz="half" idx="1"/>
          </p:nvPr>
        </p:nvSpPr>
        <p:spPr>
          <a:xfrm>
            <a:off x="796925" y="2201863"/>
            <a:ext cx="44577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en-US"/>
          </a:p>
        </p:txBody>
      </p:sp>
      <p:sp>
        <p:nvSpPr>
          <p:cNvPr id="4" name="Content Placeholder 3"/>
          <p:cNvSpPr>
            <a:spLocks noGrp="1"/>
          </p:cNvSpPr>
          <p:nvPr>
            <p:ph sz="half" idx="2"/>
          </p:nvPr>
        </p:nvSpPr>
        <p:spPr>
          <a:xfrm>
            <a:off x="5407025" y="2201863"/>
            <a:ext cx="44577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9601200" cy="1270000"/>
          </a:xfrm>
        </p:spPr>
        <p:txBody>
          <a:bodyPr/>
          <a:lstStyle>
            <a:lvl1pPr>
              <a:defRPr/>
            </a:lvl1pPr>
          </a:lstStyle>
          <a:p>
            <a:r>
              <a:rPr lang="fr-CA"/>
              <a:t>Click to edit Master title style</a:t>
            </a:r>
            <a:endParaRPr lang="en-US"/>
          </a:p>
        </p:txBody>
      </p:sp>
      <p:sp>
        <p:nvSpPr>
          <p:cNvPr id="3" name="Text Placeholder 2"/>
          <p:cNvSpPr>
            <a:spLocks noGrp="1"/>
          </p:cNvSpPr>
          <p:nvPr>
            <p:ph type="body" idx="1"/>
          </p:nvPr>
        </p:nvSpPr>
        <p:spPr>
          <a:xfrm>
            <a:off x="533400" y="1704975"/>
            <a:ext cx="4713288" cy="7112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A"/>
              <a:t>Click to edit Master text styles</a:t>
            </a:r>
          </a:p>
        </p:txBody>
      </p:sp>
      <p:sp>
        <p:nvSpPr>
          <p:cNvPr id="4" name="Content Placeholder 3"/>
          <p:cNvSpPr>
            <a:spLocks noGrp="1"/>
          </p:cNvSpPr>
          <p:nvPr>
            <p:ph sz="half" idx="2"/>
          </p:nvPr>
        </p:nvSpPr>
        <p:spPr>
          <a:xfrm>
            <a:off x="533400" y="2416175"/>
            <a:ext cx="4713288" cy="43910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en-US"/>
          </a:p>
        </p:txBody>
      </p:sp>
      <p:sp>
        <p:nvSpPr>
          <p:cNvPr id="5" name="Text Placeholder 4"/>
          <p:cNvSpPr>
            <a:spLocks noGrp="1"/>
          </p:cNvSpPr>
          <p:nvPr>
            <p:ph type="body" sz="quarter" idx="3"/>
          </p:nvPr>
        </p:nvSpPr>
        <p:spPr>
          <a:xfrm>
            <a:off x="5419725" y="1704975"/>
            <a:ext cx="4714875" cy="7112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A"/>
              <a:t>Click to edit Master text styles</a:t>
            </a:r>
          </a:p>
        </p:txBody>
      </p:sp>
      <p:sp>
        <p:nvSpPr>
          <p:cNvPr id="6" name="Content Placeholder 5"/>
          <p:cNvSpPr>
            <a:spLocks noGrp="1"/>
          </p:cNvSpPr>
          <p:nvPr>
            <p:ph sz="quarter" idx="4"/>
          </p:nvPr>
        </p:nvSpPr>
        <p:spPr>
          <a:xfrm>
            <a:off x="5419725" y="2416175"/>
            <a:ext cx="4714875" cy="43910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400" y="303213"/>
            <a:ext cx="3509963" cy="1290637"/>
          </a:xfrm>
        </p:spPr>
        <p:txBody>
          <a:bodyPr anchor="b"/>
          <a:lstStyle>
            <a:lvl1pPr algn="l">
              <a:defRPr sz="2000" b="1"/>
            </a:lvl1pPr>
          </a:lstStyle>
          <a:p>
            <a:r>
              <a:rPr lang="fr-CA"/>
              <a:t>Click to edit Master title style</a:t>
            </a:r>
            <a:endParaRPr lang="en-US"/>
          </a:p>
        </p:txBody>
      </p:sp>
      <p:sp>
        <p:nvSpPr>
          <p:cNvPr id="3" name="Content Placeholder 2"/>
          <p:cNvSpPr>
            <a:spLocks noGrp="1"/>
          </p:cNvSpPr>
          <p:nvPr>
            <p:ph idx="1"/>
          </p:nvPr>
        </p:nvSpPr>
        <p:spPr>
          <a:xfrm>
            <a:off x="4170363" y="303213"/>
            <a:ext cx="5964237" cy="65039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en-US"/>
          </a:p>
        </p:txBody>
      </p:sp>
      <p:sp>
        <p:nvSpPr>
          <p:cNvPr id="4" name="Text Placeholder 3"/>
          <p:cNvSpPr>
            <a:spLocks noGrp="1"/>
          </p:cNvSpPr>
          <p:nvPr>
            <p:ph type="body" sz="half" idx="2"/>
          </p:nvPr>
        </p:nvSpPr>
        <p:spPr>
          <a:xfrm>
            <a:off x="533400" y="1593850"/>
            <a:ext cx="3509963" cy="52133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A"/>
              <a:t>Click to edit Master text styles</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90738" y="5334000"/>
            <a:ext cx="6400800" cy="630238"/>
          </a:xfrm>
        </p:spPr>
        <p:txBody>
          <a:bodyPr anchor="b"/>
          <a:lstStyle>
            <a:lvl1pPr algn="l">
              <a:defRPr sz="2000" b="1"/>
            </a:lvl1pPr>
          </a:lstStyle>
          <a:p>
            <a:r>
              <a:rPr lang="fr-CA"/>
              <a:t>Click to edit Master title style</a:t>
            </a:r>
            <a:endParaRPr lang="en-US"/>
          </a:p>
        </p:txBody>
      </p:sp>
      <p:sp>
        <p:nvSpPr>
          <p:cNvPr id="3" name="Picture Placeholder 2"/>
          <p:cNvSpPr>
            <a:spLocks noGrp="1"/>
          </p:cNvSpPr>
          <p:nvPr>
            <p:ph type="pic" idx="1"/>
          </p:nvPr>
        </p:nvSpPr>
        <p:spPr>
          <a:xfrm>
            <a:off x="2090738" y="681038"/>
            <a:ext cx="6400800" cy="4572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090738" y="5964238"/>
            <a:ext cx="6400800" cy="8937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A"/>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65893" name="Rectangle 5"/>
          <p:cNvSpPr>
            <a:spLocks noGrp="1" noChangeArrowheads="1"/>
          </p:cNvSpPr>
          <p:nvPr>
            <p:ph type="title"/>
          </p:nvPr>
        </p:nvSpPr>
        <p:spPr bwMode="auto">
          <a:xfrm>
            <a:off x="796925" y="677863"/>
            <a:ext cx="9426575" cy="1270000"/>
          </a:xfrm>
          <a:prstGeom prst="rect">
            <a:avLst/>
          </a:prstGeom>
          <a:noFill/>
          <a:ln w="9525">
            <a:noFill/>
            <a:miter lim="800000"/>
            <a:headEnd/>
            <a:tailEnd/>
          </a:ln>
          <a:effectLst/>
        </p:spPr>
        <p:txBody>
          <a:bodyPr vert="horz" wrap="square" lIns="105223" tIns="52612" rIns="105223" bIns="52612" numCol="1" anchor="ctr" anchorCtr="0" compatLnSpc="1">
            <a:prstTxWarp prst="textNoShape">
              <a:avLst/>
            </a:prstTxWarp>
          </a:bodyPr>
          <a:lstStyle/>
          <a:p>
            <a:pPr lvl="0"/>
            <a:r>
              <a:rPr lang="fr-FR"/>
              <a:t>Cliquez et modifiez le titre</a:t>
            </a:r>
          </a:p>
        </p:txBody>
      </p:sp>
      <p:sp>
        <p:nvSpPr>
          <p:cNvPr id="1027" name="Rectangle 6"/>
          <p:cNvSpPr>
            <a:spLocks noGrp="1" noChangeArrowheads="1"/>
          </p:cNvSpPr>
          <p:nvPr>
            <p:ph type="body" idx="1"/>
          </p:nvPr>
        </p:nvSpPr>
        <p:spPr bwMode="auto">
          <a:xfrm>
            <a:off x="796925" y="2201863"/>
            <a:ext cx="9067800" cy="4572000"/>
          </a:xfrm>
          <a:prstGeom prst="rect">
            <a:avLst/>
          </a:prstGeom>
          <a:noFill/>
          <a:ln w="9525">
            <a:noFill/>
            <a:miter lim="800000"/>
            <a:headEnd/>
            <a:tailEnd/>
          </a:ln>
        </p:spPr>
        <p:txBody>
          <a:bodyPr vert="horz" wrap="square" lIns="208632" tIns="52612" rIns="208632" bIns="52612" numCol="1" anchor="t" anchorCtr="0" compatLnSpc="1">
            <a:prstTxWarp prst="textNoShape">
              <a:avLst/>
            </a:prstTxWarp>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133" name="Text Box 6"/>
          <p:cNvSpPr txBox="1">
            <a:spLocks noChangeArrowheads="1"/>
          </p:cNvSpPr>
          <p:nvPr userDrawn="1"/>
        </p:nvSpPr>
        <p:spPr bwMode="auto">
          <a:xfrm>
            <a:off x="0" y="7207250"/>
            <a:ext cx="381000" cy="412750"/>
          </a:xfrm>
          <a:prstGeom prst="rect">
            <a:avLst/>
          </a:prstGeom>
          <a:noFill/>
          <a:ln w="9525">
            <a:noFill/>
            <a:miter lim="800000"/>
            <a:headEnd/>
            <a:tailEnd/>
          </a:ln>
        </p:spPr>
        <p:txBody>
          <a:bodyPr wrap="none" lIns="91436" tIns="45718" rIns="91436" bIns="45718">
            <a:prstTxWarp prst="textNoShape">
              <a:avLst/>
            </a:prstTxWarp>
            <a:spAutoFit/>
          </a:bodyPr>
          <a:lstStyle/>
          <a:p>
            <a:pPr eaLnBrk="0" hangingPunct="0">
              <a:defRPr/>
            </a:pPr>
            <a:r>
              <a:rPr lang="en-US" sz="2100">
                <a:solidFill>
                  <a:srgbClr val="4A2E0B"/>
                </a:solidFill>
                <a:latin typeface="Arial" charset="0"/>
                <a:ea typeface="ＭＳ Ｐゴシック" charset="-128"/>
                <a:cs typeface="ＭＳ Ｐゴシック" charset="-128"/>
              </a:rPr>
              <a:t>©</a:t>
            </a:r>
          </a:p>
        </p:txBody>
      </p:sp>
    </p:spTree>
  </p:cSld>
  <p:clrMap bg1="dk2" tx1="lt1" bg2="dk1" tx2="lt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60" r:id="rId11"/>
  </p:sldLayoutIdLst>
  <p:transition spd="slow">
    <p:random/>
  </p:transition>
  <p:txStyles>
    <p:titleStyle>
      <a:lvl1pPr algn="l" defTabSz="1044575" rtl="0" eaLnBrk="0" fontAlgn="base" hangingPunct="0">
        <a:spcBef>
          <a:spcPct val="0"/>
        </a:spcBef>
        <a:spcAft>
          <a:spcPct val="0"/>
        </a:spcAft>
        <a:defRPr sz="5000">
          <a:solidFill>
            <a:srgbClr val="4A2E0B"/>
          </a:solidFill>
          <a:effectLst>
            <a:outerShdw blurRad="38100" dist="38100" dir="2700000" algn="tl">
              <a:srgbClr val="000000"/>
            </a:outerShdw>
          </a:effectLst>
          <a:latin typeface="+mj-lt"/>
          <a:ea typeface="ＭＳ Ｐゴシック" charset="-128"/>
          <a:cs typeface="ＭＳ Ｐゴシック" charset="-128"/>
        </a:defRPr>
      </a:lvl1pPr>
      <a:lvl2pPr algn="l" defTabSz="1044575" rtl="0" eaLnBrk="0" fontAlgn="base" hangingPunct="0">
        <a:spcBef>
          <a:spcPct val="0"/>
        </a:spcBef>
        <a:spcAft>
          <a:spcPct val="0"/>
        </a:spcAft>
        <a:defRPr sz="5000">
          <a:solidFill>
            <a:srgbClr val="4A2E0B"/>
          </a:solidFill>
          <a:effectLst>
            <a:outerShdw blurRad="38100" dist="38100" dir="2700000" algn="tl">
              <a:srgbClr val="000000"/>
            </a:outerShdw>
          </a:effectLst>
          <a:latin typeface="Arial" charset="0"/>
          <a:ea typeface="ＭＳ Ｐゴシック" charset="-128"/>
          <a:cs typeface="ＭＳ Ｐゴシック" charset="-128"/>
        </a:defRPr>
      </a:lvl2pPr>
      <a:lvl3pPr algn="l" defTabSz="1044575" rtl="0" eaLnBrk="0" fontAlgn="base" hangingPunct="0">
        <a:spcBef>
          <a:spcPct val="0"/>
        </a:spcBef>
        <a:spcAft>
          <a:spcPct val="0"/>
        </a:spcAft>
        <a:defRPr sz="5000">
          <a:solidFill>
            <a:srgbClr val="4A2E0B"/>
          </a:solidFill>
          <a:effectLst>
            <a:outerShdw blurRad="38100" dist="38100" dir="2700000" algn="tl">
              <a:srgbClr val="000000"/>
            </a:outerShdw>
          </a:effectLst>
          <a:latin typeface="Arial" charset="0"/>
          <a:ea typeface="ＭＳ Ｐゴシック" charset="-128"/>
          <a:cs typeface="ＭＳ Ｐゴシック" charset="-128"/>
        </a:defRPr>
      </a:lvl3pPr>
      <a:lvl4pPr algn="l" defTabSz="1044575" rtl="0" eaLnBrk="0" fontAlgn="base" hangingPunct="0">
        <a:spcBef>
          <a:spcPct val="0"/>
        </a:spcBef>
        <a:spcAft>
          <a:spcPct val="0"/>
        </a:spcAft>
        <a:defRPr sz="5000">
          <a:solidFill>
            <a:srgbClr val="4A2E0B"/>
          </a:solidFill>
          <a:effectLst>
            <a:outerShdw blurRad="38100" dist="38100" dir="2700000" algn="tl">
              <a:srgbClr val="000000"/>
            </a:outerShdw>
          </a:effectLst>
          <a:latin typeface="Arial" charset="0"/>
          <a:ea typeface="ＭＳ Ｐゴシック" charset="-128"/>
          <a:cs typeface="ＭＳ Ｐゴシック" charset="-128"/>
        </a:defRPr>
      </a:lvl4pPr>
      <a:lvl5pPr algn="l" defTabSz="1044575" rtl="0" eaLnBrk="0" fontAlgn="base" hangingPunct="0">
        <a:spcBef>
          <a:spcPct val="0"/>
        </a:spcBef>
        <a:spcAft>
          <a:spcPct val="0"/>
        </a:spcAft>
        <a:defRPr sz="5000">
          <a:solidFill>
            <a:srgbClr val="4A2E0B"/>
          </a:solidFill>
          <a:effectLst>
            <a:outerShdw blurRad="38100" dist="38100" dir="2700000" algn="tl">
              <a:srgbClr val="000000"/>
            </a:outerShdw>
          </a:effectLst>
          <a:latin typeface="Arial" charset="0"/>
          <a:ea typeface="ＭＳ Ｐゴシック" charset="-128"/>
          <a:cs typeface="ＭＳ Ｐゴシック" charset="-128"/>
        </a:defRPr>
      </a:lvl5pPr>
      <a:lvl6pPr marL="457200" algn="l" defTabSz="1044575" rtl="0" fontAlgn="base">
        <a:spcBef>
          <a:spcPct val="0"/>
        </a:spcBef>
        <a:spcAft>
          <a:spcPct val="0"/>
        </a:spcAft>
        <a:defRPr sz="5000">
          <a:solidFill>
            <a:schemeClr val="tx2"/>
          </a:solidFill>
          <a:effectLst>
            <a:outerShdw blurRad="38100" dist="38100" dir="2700000" algn="tl">
              <a:srgbClr val="000000"/>
            </a:outerShdw>
          </a:effectLst>
          <a:latin typeface="Arial" charset="0"/>
        </a:defRPr>
      </a:lvl6pPr>
      <a:lvl7pPr marL="914400" algn="l" defTabSz="1044575" rtl="0" fontAlgn="base">
        <a:spcBef>
          <a:spcPct val="0"/>
        </a:spcBef>
        <a:spcAft>
          <a:spcPct val="0"/>
        </a:spcAft>
        <a:defRPr sz="5000">
          <a:solidFill>
            <a:schemeClr val="tx2"/>
          </a:solidFill>
          <a:effectLst>
            <a:outerShdw blurRad="38100" dist="38100" dir="2700000" algn="tl">
              <a:srgbClr val="000000"/>
            </a:outerShdw>
          </a:effectLst>
          <a:latin typeface="Arial" charset="0"/>
        </a:defRPr>
      </a:lvl7pPr>
      <a:lvl8pPr marL="1371600" algn="l" defTabSz="1044575" rtl="0" fontAlgn="base">
        <a:spcBef>
          <a:spcPct val="0"/>
        </a:spcBef>
        <a:spcAft>
          <a:spcPct val="0"/>
        </a:spcAft>
        <a:defRPr sz="5000">
          <a:solidFill>
            <a:schemeClr val="tx2"/>
          </a:solidFill>
          <a:effectLst>
            <a:outerShdw blurRad="38100" dist="38100" dir="2700000" algn="tl">
              <a:srgbClr val="000000"/>
            </a:outerShdw>
          </a:effectLst>
          <a:latin typeface="Arial" charset="0"/>
        </a:defRPr>
      </a:lvl8pPr>
      <a:lvl9pPr marL="1828800" algn="l" defTabSz="1044575" rtl="0" fontAlgn="base">
        <a:spcBef>
          <a:spcPct val="0"/>
        </a:spcBef>
        <a:spcAft>
          <a:spcPct val="0"/>
        </a:spcAft>
        <a:defRPr sz="5000">
          <a:solidFill>
            <a:schemeClr val="tx2"/>
          </a:solidFill>
          <a:effectLst>
            <a:outerShdw blurRad="38100" dist="38100" dir="2700000" algn="tl">
              <a:srgbClr val="000000"/>
            </a:outerShdw>
          </a:effectLst>
          <a:latin typeface="Arial" charset="0"/>
        </a:defRPr>
      </a:lvl9pPr>
    </p:titleStyle>
    <p:bodyStyle>
      <a:lvl1pPr marL="392113" indent="-392113" algn="l" defTabSz="1044575" rtl="0" eaLnBrk="0" fontAlgn="base" hangingPunct="0">
        <a:lnSpc>
          <a:spcPct val="90000"/>
        </a:lnSpc>
        <a:spcBef>
          <a:spcPct val="20000"/>
        </a:spcBef>
        <a:spcAft>
          <a:spcPct val="0"/>
        </a:spcAft>
        <a:buClr>
          <a:srgbClr val="4A2E0B"/>
        </a:buClr>
        <a:buSzPct val="75000"/>
        <a:buFont typeface="Wingdings" pitchFamily="-72" charset="2"/>
        <a:buChar char="Ø"/>
        <a:defRPr sz="3700">
          <a:solidFill>
            <a:srgbClr val="171476"/>
          </a:solidFill>
          <a:latin typeface="Arial" pitchFamily="-72" charset="0"/>
          <a:ea typeface="ＭＳ Ｐゴシック" charset="-128"/>
          <a:cs typeface="ＭＳ Ｐゴシック" charset="-128"/>
        </a:defRPr>
      </a:lvl1pPr>
      <a:lvl2pPr marL="849313" indent="-327025" algn="l" defTabSz="1044575" rtl="0" eaLnBrk="0" fontAlgn="base" hangingPunct="0">
        <a:spcBef>
          <a:spcPct val="20000"/>
        </a:spcBef>
        <a:spcAft>
          <a:spcPct val="0"/>
        </a:spcAft>
        <a:buClr>
          <a:schemeClr val="tx1"/>
        </a:buClr>
        <a:buChar char="–"/>
        <a:defRPr sz="3200">
          <a:solidFill>
            <a:srgbClr val="171476"/>
          </a:solidFill>
          <a:latin typeface="Arial" pitchFamily="-72" charset="0"/>
          <a:ea typeface="ＭＳ Ｐゴシック" charset="-128"/>
        </a:defRPr>
      </a:lvl2pPr>
      <a:lvl3pPr marL="1306513" indent="-261938" algn="l" defTabSz="1044575" rtl="0" eaLnBrk="0" fontAlgn="base" hangingPunct="0">
        <a:spcBef>
          <a:spcPct val="20000"/>
        </a:spcBef>
        <a:spcAft>
          <a:spcPct val="0"/>
        </a:spcAft>
        <a:buClr>
          <a:srgbClr val="381C00"/>
        </a:buClr>
        <a:buSzPct val="65000"/>
        <a:buFont typeface="Wingdings" pitchFamily="-72" charset="2"/>
        <a:buChar char="l"/>
        <a:defRPr sz="2700">
          <a:solidFill>
            <a:srgbClr val="171476"/>
          </a:solidFill>
          <a:latin typeface="Arial" pitchFamily="-72" charset="0"/>
          <a:ea typeface="ＭＳ Ｐゴシック" charset="-128"/>
        </a:defRPr>
      </a:lvl3pPr>
      <a:lvl4pPr marL="1828800" indent="-261938" algn="l" defTabSz="1044575" rtl="0" eaLnBrk="0" fontAlgn="base" hangingPunct="0">
        <a:spcBef>
          <a:spcPct val="20000"/>
        </a:spcBef>
        <a:spcAft>
          <a:spcPct val="0"/>
        </a:spcAft>
        <a:buClr>
          <a:schemeClr val="tx1"/>
        </a:buClr>
        <a:buChar char="–"/>
        <a:defRPr sz="2300">
          <a:solidFill>
            <a:srgbClr val="171476"/>
          </a:solidFill>
          <a:latin typeface="Arial" pitchFamily="-72" charset="0"/>
          <a:ea typeface="ＭＳ Ｐゴシック" charset="-128"/>
        </a:defRPr>
      </a:lvl4pPr>
      <a:lvl5pPr marL="2351088" indent="-260350" algn="l" defTabSz="1044575" rtl="0" eaLnBrk="0" fontAlgn="base" hangingPunct="0">
        <a:spcBef>
          <a:spcPct val="20000"/>
        </a:spcBef>
        <a:spcAft>
          <a:spcPct val="0"/>
        </a:spcAft>
        <a:buClr>
          <a:srgbClr val="351A00"/>
        </a:buClr>
        <a:buChar char="•"/>
        <a:defRPr sz="2300">
          <a:solidFill>
            <a:srgbClr val="171476"/>
          </a:solidFill>
          <a:latin typeface="Arial" pitchFamily="-72" charset="0"/>
          <a:ea typeface="ＭＳ Ｐゴシック" charset="-128"/>
        </a:defRPr>
      </a:lvl5pPr>
      <a:lvl6pPr marL="2808288" indent="-260350" algn="l" defTabSz="1044575" rtl="0" fontAlgn="base">
        <a:spcBef>
          <a:spcPct val="20000"/>
        </a:spcBef>
        <a:spcAft>
          <a:spcPct val="0"/>
        </a:spcAft>
        <a:buClr>
          <a:schemeClr val="accent1"/>
        </a:buClr>
        <a:buChar char="•"/>
        <a:defRPr sz="2300">
          <a:solidFill>
            <a:schemeClr val="tx1"/>
          </a:solidFill>
          <a:latin typeface="+mn-lt"/>
          <a:ea typeface="ＭＳ Ｐゴシック" charset="-128"/>
        </a:defRPr>
      </a:lvl6pPr>
      <a:lvl7pPr marL="3265488" indent="-260350" algn="l" defTabSz="1044575" rtl="0" fontAlgn="base">
        <a:spcBef>
          <a:spcPct val="20000"/>
        </a:spcBef>
        <a:spcAft>
          <a:spcPct val="0"/>
        </a:spcAft>
        <a:buClr>
          <a:schemeClr val="accent1"/>
        </a:buClr>
        <a:buChar char="•"/>
        <a:defRPr sz="2300">
          <a:solidFill>
            <a:schemeClr val="tx1"/>
          </a:solidFill>
          <a:latin typeface="+mn-lt"/>
          <a:ea typeface="ＭＳ Ｐゴシック" charset="-128"/>
        </a:defRPr>
      </a:lvl7pPr>
      <a:lvl8pPr marL="3722688" indent="-260350" algn="l" defTabSz="1044575" rtl="0" fontAlgn="base">
        <a:spcBef>
          <a:spcPct val="20000"/>
        </a:spcBef>
        <a:spcAft>
          <a:spcPct val="0"/>
        </a:spcAft>
        <a:buClr>
          <a:schemeClr val="accent1"/>
        </a:buClr>
        <a:buChar char="•"/>
        <a:defRPr sz="2300">
          <a:solidFill>
            <a:schemeClr val="tx1"/>
          </a:solidFill>
          <a:latin typeface="+mn-lt"/>
          <a:ea typeface="ＭＳ Ｐゴシック" charset="-128"/>
        </a:defRPr>
      </a:lvl8pPr>
      <a:lvl9pPr marL="4179888" indent="-260350" algn="l" defTabSz="1044575" rtl="0" fontAlgn="base">
        <a:spcBef>
          <a:spcPct val="20000"/>
        </a:spcBef>
        <a:spcAft>
          <a:spcPct val="0"/>
        </a:spcAft>
        <a:buClr>
          <a:schemeClr val="accent1"/>
        </a:buClr>
        <a:buChar char="•"/>
        <a:defRPr sz="2300">
          <a:solidFill>
            <a:schemeClr val="tx1"/>
          </a:solidFill>
          <a:latin typeface="+mn-lt"/>
          <a:ea typeface="ＭＳ Ｐゴシック" charset="-128"/>
        </a:defRPr>
      </a:lvl9pPr>
    </p:bodyStyle>
    <p:otherStyle>
      <a:defPPr>
        <a:defRPr lang="fr-CA"/>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1.xml"/></Relationships>
</file>

<file path=ppt/slides/_rels/slide3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6.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5" name="Text Box 5"/>
          <p:cNvSpPr txBox="1">
            <a:spLocks noChangeArrowheads="1"/>
          </p:cNvSpPr>
          <p:nvPr/>
        </p:nvSpPr>
        <p:spPr bwMode="auto">
          <a:xfrm>
            <a:off x="509464" y="785664"/>
            <a:ext cx="9652000" cy="2973122"/>
          </a:xfrm>
          <a:prstGeom prst="rect">
            <a:avLst/>
          </a:prstGeom>
          <a:noFill/>
          <a:ln w="9525">
            <a:noFill/>
            <a:miter lim="800000"/>
            <a:headEnd/>
            <a:tailEnd/>
          </a:ln>
        </p:spPr>
        <p:txBody>
          <a:bodyPr>
            <a:prstTxWarp prst="textNoShape">
              <a:avLst/>
            </a:prstTxWarp>
            <a:spAutoFit/>
          </a:bodyPr>
          <a:lstStyle/>
          <a:p>
            <a:pPr marL="7938" lvl="1" algn="ctr" eaLnBrk="0" hangingPunct="0">
              <a:lnSpc>
                <a:spcPct val="90000"/>
              </a:lnSpc>
              <a:defRPr/>
            </a:pPr>
            <a:r>
              <a:rPr lang="fr-FR" sz="4800" b="1" i="1" dirty="0" smtClean="0">
                <a:solidFill>
                  <a:srgbClr val="800000"/>
                </a:solidFill>
                <a:effectLst>
                  <a:outerShdw blurRad="38100" dist="38100" dir="2700000" algn="tl">
                    <a:srgbClr val="DDDDDD"/>
                  </a:outerShdw>
                </a:effectLst>
              </a:rPr>
              <a:t>Université de Lorraine</a:t>
            </a:r>
          </a:p>
          <a:p>
            <a:pPr algn="ctr"/>
            <a:r>
              <a:rPr lang="fr-CA" sz="4800" b="1" i="1" dirty="0">
                <a:solidFill>
                  <a:srgbClr val="800000"/>
                </a:solidFill>
                <a:effectLst>
                  <a:outerShdw blurRad="38100" dist="38100" dir="2700000" algn="tl">
                    <a:srgbClr val="DDDDDD"/>
                  </a:outerShdw>
                </a:effectLst>
              </a:rPr>
              <a:t>Service Universitaire d’Ingénierie et d’Innovation Pédagogique (SU2IP)</a:t>
            </a:r>
          </a:p>
        </p:txBody>
      </p:sp>
      <p:sp>
        <p:nvSpPr>
          <p:cNvPr id="15362" name="Rectangle 6"/>
          <p:cNvSpPr>
            <a:spLocks noChangeArrowheads="1"/>
          </p:cNvSpPr>
          <p:nvPr/>
        </p:nvSpPr>
        <p:spPr bwMode="auto">
          <a:xfrm>
            <a:off x="5943600" y="5968206"/>
            <a:ext cx="3733800" cy="1154162"/>
          </a:xfrm>
          <a:prstGeom prst="rect">
            <a:avLst/>
          </a:prstGeom>
          <a:noFill/>
          <a:ln w="9525">
            <a:noFill/>
            <a:miter lim="800000"/>
            <a:headEnd/>
            <a:tailEnd/>
          </a:ln>
        </p:spPr>
        <p:txBody>
          <a:bodyPr>
            <a:prstTxWarp prst="textNoShape">
              <a:avLst/>
            </a:prstTxWarp>
            <a:spAutoFit/>
          </a:bodyPr>
          <a:lstStyle/>
          <a:p>
            <a:pPr algn="r">
              <a:lnSpc>
                <a:spcPct val="80000"/>
              </a:lnSpc>
              <a:spcBef>
                <a:spcPct val="20000"/>
              </a:spcBef>
              <a:buClr>
                <a:schemeClr val="tx2"/>
              </a:buClr>
              <a:buSzPct val="75000"/>
              <a:buFont typeface="Wingdings" pitchFamily="-72" charset="2"/>
              <a:buNone/>
            </a:pPr>
            <a:r>
              <a:rPr lang="fr-CA" sz="1800" dirty="0">
                <a:solidFill>
                  <a:schemeClr val="bg2"/>
                </a:solidFill>
                <a:latin typeface="Times" pitchFamily="-72" charset="0"/>
              </a:rPr>
              <a:t>Jacques Tardif, professeur </a:t>
            </a:r>
            <a:r>
              <a:rPr lang="fr-CA" sz="1800" dirty="0" smtClean="0">
                <a:solidFill>
                  <a:schemeClr val="bg2"/>
                </a:solidFill>
                <a:latin typeface="Times" pitchFamily="-72" charset="0"/>
              </a:rPr>
              <a:t>émérite</a:t>
            </a:r>
            <a:endParaRPr lang="fr-CA" sz="1800" dirty="0">
              <a:solidFill>
                <a:schemeClr val="bg2"/>
              </a:solidFill>
              <a:latin typeface="Times" pitchFamily="-72" charset="0"/>
            </a:endParaRPr>
          </a:p>
          <a:p>
            <a:pPr algn="r">
              <a:lnSpc>
                <a:spcPct val="80000"/>
              </a:lnSpc>
              <a:spcBef>
                <a:spcPct val="20000"/>
              </a:spcBef>
              <a:buClr>
                <a:schemeClr val="tx2"/>
              </a:buClr>
              <a:buSzPct val="75000"/>
              <a:buFont typeface="Wingdings" pitchFamily="-72" charset="2"/>
              <a:buNone/>
            </a:pPr>
            <a:r>
              <a:rPr lang="fr-CA" sz="1800" dirty="0" smtClean="0">
                <a:solidFill>
                  <a:schemeClr val="bg2"/>
                </a:solidFill>
                <a:latin typeface="Times" pitchFamily="-72" charset="0"/>
              </a:rPr>
              <a:t>Université </a:t>
            </a:r>
            <a:r>
              <a:rPr lang="fr-CA" sz="1800" dirty="0">
                <a:solidFill>
                  <a:schemeClr val="bg2"/>
                </a:solidFill>
                <a:latin typeface="Times" pitchFamily="-72" charset="0"/>
              </a:rPr>
              <a:t>de Sherbrooke</a:t>
            </a:r>
          </a:p>
          <a:p>
            <a:pPr algn="r">
              <a:lnSpc>
                <a:spcPct val="80000"/>
              </a:lnSpc>
              <a:spcBef>
                <a:spcPct val="20000"/>
              </a:spcBef>
              <a:buClr>
                <a:schemeClr val="tx2"/>
              </a:buClr>
              <a:buSzPct val="75000"/>
              <a:buFont typeface="Wingdings" pitchFamily="-72" charset="2"/>
              <a:buNone/>
            </a:pPr>
            <a:r>
              <a:rPr lang="fr-CA" sz="1800" dirty="0">
                <a:solidFill>
                  <a:schemeClr val="bg2"/>
                </a:solidFill>
                <a:latin typeface="Times" pitchFamily="-72" charset="0"/>
              </a:rPr>
              <a:t>Sherbrooke (Québec), Canada</a:t>
            </a:r>
          </a:p>
          <a:p>
            <a:pPr algn="r">
              <a:lnSpc>
                <a:spcPct val="80000"/>
              </a:lnSpc>
              <a:spcBef>
                <a:spcPct val="20000"/>
              </a:spcBef>
              <a:spcAft>
                <a:spcPts val="1000"/>
              </a:spcAft>
              <a:buClr>
                <a:schemeClr val="tx2"/>
              </a:buClr>
              <a:buSzPct val="75000"/>
              <a:buFont typeface="Wingdings" pitchFamily="-72" charset="2"/>
              <a:buNone/>
            </a:pPr>
            <a:r>
              <a:rPr lang="fr-CA" sz="1800" dirty="0" smtClean="0">
                <a:solidFill>
                  <a:schemeClr val="bg2"/>
                </a:solidFill>
                <a:latin typeface="Times" pitchFamily="-72" charset="0"/>
              </a:rPr>
              <a:t>19 novembre 2015</a:t>
            </a:r>
            <a:endParaRPr lang="fr-CA" sz="2400" dirty="0">
              <a:solidFill>
                <a:schemeClr val="tx1"/>
              </a:solidFill>
            </a:endParaRPr>
          </a:p>
        </p:txBody>
      </p:sp>
      <p:pic>
        <p:nvPicPr>
          <p:cNvPr id="15363" name="Picture 9" descr="UdeS_noir_72dpi_transp"/>
          <p:cNvPicPr>
            <a:picLocks noChangeAspect="1" noChangeArrowheads="1"/>
          </p:cNvPicPr>
          <p:nvPr/>
        </p:nvPicPr>
        <p:blipFill>
          <a:blip r:embed="rId3"/>
          <a:srcRect l="2786" t="19620" r="77541" b="12025"/>
          <a:stretch>
            <a:fillRect/>
          </a:stretch>
        </p:blipFill>
        <p:spPr bwMode="auto">
          <a:xfrm>
            <a:off x="9677400" y="6540500"/>
            <a:ext cx="762000" cy="685800"/>
          </a:xfrm>
          <a:prstGeom prst="rect">
            <a:avLst/>
          </a:prstGeom>
          <a:noFill/>
          <a:ln w="9525">
            <a:noFill/>
            <a:miter lim="800000"/>
            <a:headEnd/>
            <a:tailEnd/>
          </a:ln>
        </p:spPr>
      </p:pic>
      <p:sp>
        <p:nvSpPr>
          <p:cNvPr id="5" name="Rectangle 3"/>
          <p:cNvSpPr>
            <a:spLocks noChangeArrowheads="1"/>
          </p:cNvSpPr>
          <p:nvPr/>
        </p:nvSpPr>
        <p:spPr bwMode="auto">
          <a:xfrm>
            <a:off x="802704" y="3985543"/>
            <a:ext cx="9067800" cy="1459735"/>
          </a:xfrm>
          <a:prstGeom prst="rect">
            <a:avLst/>
          </a:prstGeom>
          <a:noFill/>
          <a:ln w="9525">
            <a:noFill/>
            <a:miter lim="800000"/>
            <a:headEnd/>
            <a:tailEnd/>
          </a:ln>
        </p:spPr>
        <p:txBody>
          <a:bodyPr lIns="104498" tIns="52249" rIns="104498" bIns="52249">
            <a:prstTxWarp prst="textNoShape">
              <a:avLst/>
            </a:prstTxWarp>
            <a:spAutoFit/>
          </a:bodyPr>
          <a:lstStyle/>
          <a:p>
            <a:pPr algn="ctr" defTabSz="1044575" eaLnBrk="0" hangingPunct="0">
              <a:spcBef>
                <a:spcPct val="50000"/>
              </a:spcBef>
              <a:buClr>
                <a:srgbClr val="FF0000"/>
              </a:buClr>
              <a:buFont typeface="Wingdings" pitchFamily="-72" charset="2"/>
              <a:buNone/>
              <a:tabLst>
                <a:tab pos="769938" algn="l"/>
              </a:tabLst>
            </a:pPr>
            <a:r>
              <a:rPr lang="fr-CA" sz="4400" b="1" dirty="0"/>
              <a:t>Les compétences, un moyen de repenser les </a:t>
            </a:r>
            <a:r>
              <a:rPr lang="fr-CA" sz="4400" b="1" dirty="0" smtClean="0"/>
              <a:t>apprentissages?</a:t>
            </a:r>
            <a:r>
              <a:rPr lang="fr-CA" sz="4400" dirty="0" smtClean="0"/>
              <a:t> </a:t>
            </a:r>
            <a:endParaRPr lang="fr-FR" sz="4400" b="1" dirty="0"/>
          </a:p>
        </p:txBody>
      </p:sp>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5365"/>
                                        </p:tgtEl>
                                        <p:attrNameLst>
                                          <p:attrName>style.visibility</p:attrName>
                                        </p:attrNameLst>
                                      </p:cBhvr>
                                      <p:to>
                                        <p:strVal val="visible"/>
                                      </p:to>
                                    </p:set>
                                    <p:animEffect transition="in" filter="diamond(in)">
                                      <p:cBhvr>
                                        <p:cTn id="7" dur="2000"/>
                                        <p:tgtEl>
                                          <p:spTgt spid="15365"/>
                                        </p:tgtEl>
                                      </p:cBhvr>
                                    </p:animEffect>
                                  </p:childTnLst>
                                </p:cTn>
                              </p:par>
                            </p:childTnLst>
                          </p:cTn>
                        </p:par>
                        <p:par>
                          <p:cTn id="8" fill="hold">
                            <p:stCondLst>
                              <p:cond delay="2000"/>
                            </p:stCondLst>
                            <p:childTnLst>
                              <p:par>
                                <p:cTn id="9" presetID="22" presetClass="entr" presetSubtype="4" fill="hold" grpId="0" nodeType="afterEffect">
                                  <p:stCondLst>
                                    <p:cond delay="0"/>
                                  </p:stCondLst>
                                  <p:childTnLst>
                                    <p:set>
                                      <p:cBhvr>
                                        <p:cTn id="10" dur="1" fill="hold">
                                          <p:stCondLst>
                                            <p:cond delay="0"/>
                                          </p:stCondLst>
                                        </p:cTn>
                                        <p:tgtEl>
                                          <p:spTgt spid="15362"/>
                                        </p:tgtEl>
                                        <p:attrNameLst>
                                          <p:attrName>style.visibility</p:attrName>
                                        </p:attrNameLst>
                                      </p:cBhvr>
                                      <p:to>
                                        <p:strVal val="visible"/>
                                      </p:to>
                                    </p:set>
                                    <p:animEffect transition="in" filter="wipe(down)">
                                      <p:cBhvr>
                                        <p:cTn id="11" dur="500"/>
                                        <p:tgtEl>
                                          <p:spTgt spid="15362"/>
                                        </p:tgtEl>
                                      </p:cBhvr>
                                    </p:animEffect>
                                  </p:childTnLst>
                                </p:cTn>
                              </p:par>
                              <p:par>
                                <p:cTn id="12" presetID="22" presetClass="entr" presetSubtype="4" fill="hold" nodeType="withEffect">
                                  <p:stCondLst>
                                    <p:cond delay="0"/>
                                  </p:stCondLst>
                                  <p:childTnLst>
                                    <p:set>
                                      <p:cBhvr>
                                        <p:cTn id="13" dur="1" fill="hold">
                                          <p:stCondLst>
                                            <p:cond delay="0"/>
                                          </p:stCondLst>
                                        </p:cTn>
                                        <p:tgtEl>
                                          <p:spTgt spid="15363"/>
                                        </p:tgtEl>
                                        <p:attrNameLst>
                                          <p:attrName>style.visibility</p:attrName>
                                        </p:attrNameLst>
                                      </p:cBhvr>
                                      <p:to>
                                        <p:strVal val="visible"/>
                                      </p:to>
                                    </p:set>
                                    <p:animEffect transition="in" filter="wipe(down)">
                                      <p:cBhvr>
                                        <p:cTn id="14" dur="500"/>
                                        <p:tgtEl>
                                          <p:spTgt spid="15363"/>
                                        </p:tgtEl>
                                      </p:cBhvr>
                                    </p:animEffect>
                                  </p:childTnLst>
                                </p:cTn>
                              </p:par>
                              <p:par>
                                <p:cTn id="15" presetID="17" presetClass="entr" presetSubtype="4"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p:cTn id="17" dur="500" fill="hold"/>
                                        <p:tgtEl>
                                          <p:spTgt spid="5"/>
                                        </p:tgtEl>
                                        <p:attrNameLst>
                                          <p:attrName>ppt_x</p:attrName>
                                        </p:attrNameLst>
                                      </p:cBhvr>
                                      <p:tavLst>
                                        <p:tav tm="0">
                                          <p:val>
                                            <p:strVal val="#ppt_x"/>
                                          </p:val>
                                        </p:tav>
                                        <p:tav tm="100000">
                                          <p:val>
                                            <p:strVal val="#ppt_x"/>
                                          </p:val>
                                        </p:tav>
                                      </p:tavLst>
                                    </p:anim>
                                    <p:anim calcmode="lin" valueType="num">
                                      <p:cBhvr>
                                        <p:cTn id="18" dur="500" fill="hold"/>
                                        <p:tgtEl>
                                          <p:spTgt spid="5"/>
                                        </p:tgtEl>
                                        <p:attrNameLst>
                                          <p:attrName>ppt_y</p:attrName>
                                        </p:attrNameLst>
                                      </p:cBhvr>
                                      <p:tavLst>
                                        <p:tav tm="0">
                                          <p:val>
                                            <p:strVal val="#ppt_y+#ppt_h/2"/>
                                          </p:val>
                                        </p:tav>
                                        <p:tav tm="100000">
                                          <p:val>
                                            <p:strVal val="#ppt_y"/>
                                          </p:val>
                                        </p:tav>
                                      </p:tavLst>
                                    </p:anim>
                                    <p:anim calcmode="lin" valueType="num">
                                      <p:cBhvr>
                                        <p:cTn id="19" dur="500" fill="hold"/>
                                        <p:tgtEl>
                                          <p:spTgt spid="5"/>
                                        </p:tgtEl>
                                        <p:attrNameLst>
                                          <p:attrName>ppt_w</p:attrName>
                                        </p:attrNameLst>
                                      </p:cBhvr>
                                      <p:tavLst>
                                        <p:tav tm="0">
                                          <p:val>
                                            <p:strVal val="#ppt_w"/>
                                          </p:val>
                                        </p:tav>
                                        <p:tav tm="100000">
                                          <p:val>
                                            <p:strVal val="#ppt_w"/>
                                          </p:val>
                                        </p:tav>
                                      </p:tavLst>
                                    </p:anim>
                                    <p:anim calcmode="lin" valueType="num">
                                      <p:cBhvr>
                                        <p:cTn id="20" dur="500" fill="hold"/>
                                        <p:tgtEl>
                                          <p:spTgt spid="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5" grpId="0"/>
      <p:bldP spid="15362" grpId="0"/>
      <p:bldP spid="5"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4" name="WordArt 4"/>
          <p:cNvSpPr>
            <a:spLocks noChangeArrowheads="1" noChangeShapeType="1" noTextEdit="1"/>
          </p:cNvSpPr>
          <p:nvPr/>
        </p:nvSpPr>
        <p:spPr bwMode="auto">
          <a:xfrm>
            <a:off x="1244600" y="1270000"/>
            <a:ext cx="7823200" cy="4910667"/>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lIns="104498" tIns="52249" rIns="104498" bIns="52249" fromWordArt="1">
            <a:prstTxWarp prst="textPlain">
              <a:avLst>
                <a:gd name="adj" fmla="val 50000"/>
              </a:avLst>
            </a:prstTxWarp>
          </a:bodyPr>
          <a:lstStyle/>
          <a:p>
            <a:pPr algn="ctr"/>
            <a:r>
              <a:rPr lang="fr-FR" sz="3700" b="1" kern="10">
                <a:effectLst>
                  <a:outerShdw blurRad="63500" dist="45791" dir="2021404" algn="ctr" rotWithShape="0">
                    <a:srgbClr val="C0C0C0"/>
                  </a:outerShdw>
                </a:effectLst>
                <a:latin typeface="Corbel Italic"/>
                <a:ea typeface="Corbel Italic"/>
                <a:cs typeface="Corbel Italic"/>
              </a:rPr>
              <a:t>Des raisons qui incitent </a:t>
            </a:r>
          </a:p>
          <a:p>
            <a:pPr algn="ctr"/>
            <a:r>
              <a:rPr lang="fr-FR" sz="3700" b="1" kern="10">
                <a:effectLst>
                  <a:outerShdw blurRad="63500" dist="45791" dir="2021404" algn="ctr" rotWithShape="0">
                    <a:srgbClr val="C0C0C0"/>
                  </a:outerShdw>
                </a:effectLst>
                <a:latin typeface="Corbel Italic"/>
                <a:ea typeface="Corbel Italic"/>
                <a:cs typeface="Corbel Italic"/>
              </a:rPr>
              <a:t>à mettre en oeuvre des </a:t>
            </a:r>
          </a:p>
          <a:p>
            <a:pPr algn="ctr"/>
            <a:r>
              <a:rPr lang="fr-FR" sz="3700" b="1" kern="10">
                <a:effectLst>
                  <a:outerShdw blurRad="63500" dist="45791" dir="2021404" algn="ctr" rotWithShape="0">
                    <a:srgbClr val="C0C0C0"/>
                  </a:outerShdw>
                </a:effectLst>
                <a:latin typeface="Corbel Italic"/>
                <a:ea typeface="Corbel Italic"/>
                <a:cs typeface="Corbel Italic"/>
              </a:rPr>
              <a:t>programmes axés sur le </a:t>
            </a:r>
          </a:p>
          <a:p>
            <a:pPr algn="ctr"/>
            <a:r>
              <a:rPr lang="fr-FR" sz="3700" b="1" kern="10">
                <a:effectLst>
                  <a:outerShdw blurRad="63500" dist="45791" dir="2021404" algn="ctr" rotWithShape="0">
                    <a:srgbClr val="C0C0C0"/>
                  </a:outerShdw>
                </a:effectLst>
                <a:latin typeface="Corbel Italic"/>
                <a:ea typeface="Corbel Italic"/>
                <a:cs typeface="Corbel Italic"/>
              </a:rPr>
              <a:t>développement de compétences</a:t>
            </a:r>
          </a:p>
        </p:txBody>
      </p:sp>
    </p:spTree>
    <p:extLst>
      <p:ext uri="{BB962C8B-B14F-4D97-AF65-F5344CB8AC3E}">
        <p14:creationId xmlns:p14="http://schemas.microsoft.com/office/powerpoint/2010/main" val="1623213268"/>
      </p:ext>
    </p:extLst>
  </p:cSld>
  <p:clrMapOvr>
    <a:masterClrMapping/>
  </p:clrMapOvr>
  <p:transition>
    <p:circl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36" fill="hold" grpId="0" nodeType="clickEffect">
                                  <p:stCondLst>
                                    <p:cond delay="0"/>
                                  </p:stCondLst>
                                  <p:childTnLst>
                                    <p:set>
                                      <p:cBhvr>
                                        <p:cTn id="6" dur="1" fill="hold">
                                          <p:stCondLst>
                                            <p:cond delay="0"/>
                                          </p:stCondLst>
                                        </p:cTn>
                                        <p:tgtEl>
                                          <p:spTgt spid="30724"/>
                                        </p:tgtEl>
                                        <p:attrNameLst>
                                          <p:attrName>style.visibility</p:attrName>
                                        </p:attrNameLst>
                                      </p:cBhvr>
                                      <p:to>
                                        <p:strVal val="visible"/>
                                      </p:to>
                                    </p:set>
                                    <p:anim calcmode="lin" valueType="num">
                                      <p:cBhvr>
                                        <p:cTn id="7" dur="500" fill="hold"/>
                                        <p:tgtEl>
                                          <p:spTgt spid="30724"/>
                                        </p:tgtEl>
                                        <p:attrNameLst>
                                          <p:attrName>ppt_w</p:attrName>
                                        </p:attrNameLst>
                                      </p:cBhvr>
                                      <p:tavLst>
                                        <p:tav tm="0">
                                          <p:val>
                                            <p:strVal val="(6*min(max(#ppt_w*#ppt_h,.3),1)-7.4)/-.7*#ppt_w"/>
                                          </p:val>
                                        </p:tav>
                                        <p:tav tm="100000">
                                          <p:val>
                                            <p:strVal val="#ppt_w"/>
                                          </p:val>
                                        </p:tav>
                                      </p:tavLst>
                                    </p:anim>
                                    <p:anim calcmode="lin" valueType="num">
                                      <p:cBhvr>
                                        <p:cTn id="8" dur="500" fill="hold"/>
                                        <p:tgtEl>
                                          <p:spTgt spid="30724"/>
                                        </p:tgtEl>
                                        <p:attrNameLst>
                                          <p:attrName>ppt_h</p:attrName>
                                        </p:attrNameLst>
                                      </p:cBhvr>
                                      <p:tavLst>
                                        <p:tav tm="0">
                                          <p:val>
                                            <p:strVal val="(6*min(max(#ppt_w*#ppt_h,.3),1)-7.4)/-.7*#ppt_h"/>
                                          </p:val>
                                        </p:tav>
                                        <p:tav tm="100000">
                                          <p:val>
                                            <p:strVal val="#ppt_h"/>
                                          </p:val>
                                        </p:tav>
                                      </p:tavLst>
                                    </p:anim>
                                    <p:anim calcmode="lin" valueType="num">
                                      <p:cBhvr>
                                        <p:cTn id="9" dur="500" fill="hold"/>
                                        <p:tgtEl>
                                          <p:spTgt spid="30724"/>
                                        </p:tgtEl>
                                        <p:attrNameLst>
                                          <p:attrName>ppt_x</p:attrName>
                                        </p:attrNameLst>
                                      </p:cBhvr>
                                      <p:tavLst>
                                        <p:tav tm="0">
                                          <p:val>
                                            <p:fltVal val="0.5"/>
                                          </p:val>
                                        </p:tav>
                                        <p:tav tm="100000">
                                          <p:val>
                                            <p:strVal val="#ppt_x"/>
                                          </p:val>
                                        </p:tav>
                                      </p:tavLst>
                                    </p:anim>
                                    <p:anim calcmode="lin" valueType="num">
                                      <p:cBhvr>
                                        <p:cTn id="10" dur="500" fill="hold"/>
                                        <p:tgtEl>
                                          <p:spTgt spid="30724"/>
                                        </p:tgtEl>
                                        <p:attrNameLst>
                                          <p:attrName>ppt_y</p:attrName>
                                        </p:attrNameLst>
                                      </p:cBhvr>
                                      <p:tavLst>
                                        <p:tav tm="0">
                                          <p:val>
                                            <p:strVal val="1+(6*min(max(#ppt_w*#ppt_h,.3),1)-7.4)/-.7*#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7795" name="Rectangle 3"/>
          <p:cNvSpPr>
            <a:spLocks noChangeArrowheads="1"/>
          </p:cNvSpPr>
          <p:nvPr/>
        </p:nvSpPr>
        <p:spPr bwMode="auto">
          <a:xfrm>
            <a:off x="444500" y="677334"/>
            <a:ext cx="9867900" cy="124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4493" tIns="52247" rIns="104493" bIns="52247">
            <a:spAutoFit/>
          </a:bodyPr>
          <a:lstStyle/>
          <a:p>
            <a:pPr defTabSz="1043163"/>
            <a:r>
              <a:rPr lang="fr-FR" sz="3700" b="1">
                <a:solidFill>
                  <a:srgbClr val="741B14"/>
                </a:solidFill>
              </a:rPr>
              <a:t>Des raisons qui concernent les formations offertes en milieu universitaire :</a:t>
            </a:r>
            <a:endParaRPr lang="en-US" sz="3700" b="1">
              <a:solidFill>
                <a:srgbClr val="402B16"/>
              </a:solidFill>
            </a:endParaRPr>
          </a:p>
        </p:txBody>
      </p:sp>
      <p:sp>
        <p:nvSpPr>
          <p:cNvPr id="417796" name="Rectangle 4"/>
          <p:cNvSpPr>
            <a:spLocks noChangeArrowheads="1"/>
          </p:cNvSpPr>
          <p:nvPr/>
        </p:nvSpPr>
        <p:spPr bwMode="auto">
          <a:xfrm>
            <a:off x="609336" y="2540001"/>
            <a:ext cx="9297458" cy="134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4493" tIns="52247" rIns="104493" bIns="52247">
            <a:spAutoFit/>
          </a:bodyPr>
          <a:lstStyle/>
          <a:p>
            <a:pPr marL="761962" indent="-761962" defTabSz="1043163">
              <a:lnSpc>
                <a:spcPct val="110000"/>
              </a:lnSpc>
              <a:spcBef>
                <a:spcPct val="50000"/>
              </a:spcBef>
              <a:buClr>
                <a:srgbClr val="FF0000"/>
              </a:buClr>
              <a:tabLst>
                <a:tab pos="769219" algn="l"/>
              </a:tabLst>
            </a:pPr>
            <a:r>
              <a:rPr lang="fr-FR" sz="3700" b="1">
                <a:solidFill>
                  <a:srgbClr val="741B14"/>
                </a:solidFill>
              </a:rPr>
              <a:t>(1)	</a:t>
            </a:r>
            <a:r>
              <a:rPr lang="fr-FR" sz="3700" b="1"/>
              <a:t>des apprentissages peu significatifs et peu transférables</a:t>
            </a:r>
          </a:p>
        </p:txBody>
      </p:sp>
      <p:sp>
        <p:nvSpPr>
          <p:cNvPr id="417797" name="Rectangle 5"/>
          <p:cNvSpPr>
            <a:spLocks noChangeArrowheads="1"/>
          </p:cNvSpPr>
          <p:nvPr/>
        </p:nvSpPr>
        <p:spPr bwMode="auto">
          <a:xfrm>
            <a:off x="609337" y="4369153"/>
            <a:ext cx="9143735" cy="1975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4493" tIns="52247" rIns="104493" bIns="52247">
            <a:spAutoFit/>
          </a:bodyPr>
          <a:lstStyle/>
          <a:p>
            <a:pPr marL="761962" indent="-761962" defTabSz="1043163">
              <a:lnSpc>
                <a:spcPct val="110000"/>
              </a:lnSpc>
              <a:spcBef>
                <a:spcPct val="50000"/>
              </a:spcBef>
              <a:buClr>
                <a:srgbClr val="FF0000"/>
              </a:buClr>
              <a:tabLst>
                <a:tab pos="769219" algn="l"/>
              </a:tabLst>
            </a:pPr>
            <a:r>
              <a:rPr lang="fr-FR" sz="3700" b="1">
                <a:solidFill>
                  <a:srgbClr val="741B14"/>
                </a:solidFill>
              </a:rPr>
              <a:t>(2)	</a:t>
            </a:r>
            <a:r>
              <a:rPr lang="fr-FR" sz="3700" b="1"/>
              <a:t>des apprentissages essentiellement théoriques et fortement « disciplinaires »</a:t>
            </a:r>
          </a:p>
        </p:txBody>
      </p:sp>
    </p:spTree>
    <p:extLst>
      <p:ext uri="{BB962C8B-B14F-4D97-AF65-F5344CB8AC3E}">
        <p14:creationId xmlns:p14="http://schemas.microsoft.com/office/powerpoint/2010/main" val="2478814801"/>
      </p:ext>
    </p:extLst>
  </p:cSld>
  <p:clrMapOvr>
    <a:masterClrMapping/>
  </p:clrMapOvr>
  <p:transition spd="slow">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17795"/>
                                        </p:tgtEl>
                                        <p:attrNameLst>
                                          <p:attrName>style.visibility</p:attrName>
                                        </p:attrNameLst>
                                      </p:cBhvr>
                                      <p:to>
                                        <p:strVal val="visible"/>
                                      </p:to>
                                    </p:set>
                                    <p:anim calcmode="lin" valueType="num">
                                      <p:cBhvr additive="base">
                                        <p:cTn id="7" dur="500" fill="hold"/>
                                        <p:tgtEl>
                                          <p:spTgt spid="417795"/>
                                        </p:tgtEl>
                                        <p:attrNameLst>
                                          <p:attrName>ppt_x</p:attrName>
                                        </p:attrNameLst>
                                      </p:cBhvr>
                                      <p:tavLst>
                                        <p:tav tm="0">
                                          <p:val>
                                            <p:strVal val="0-#ppt_w/2"/>
                                          </p:val>
                                        </p:tav>
                                        <p:tav tm="100000">
                                          <p:val>
                                            <p:strVal val="#ppt_x"/>
                                          </p:val>
                                        </p:tav>
                                      </p:tavLst>
                                    </p:anim>
                                    <p:anim calcmode="lin" valueType="num">
                                      <p:cBhvr additive="base">
                                        <p:cTn id="8" dur="500" fill="hold"/>
                                        <p:tgtEl>
                                          <p:spTgt spid="417795"/>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 presetClass="entr" presetSubtype="1" fill="hold" grpId="0" nodeType="afterEffect">
                                  <p:stCondLst>
                                    <p:cond delay="0"/>
                                  </p:stCondLst>
                                  <p:childTnLst>
                                    <p:set>
                                      <p:cBhvr>
                                        <p:cTn id="11" dur="1" fill="hold">
                                          <p:stCondLst>
                                            <p:cond delay="0"/>
                                          </p:stCondLst>
                                        </p:cTn>
                                        <p:tgtEl>
                                          <p:spTgt spid="417796">
                                            <p:txEl>
                                              <p:pRg st="0" end="0"/>
                                            </p:txEl>
                                          </p:spTgt>
                                        </p:tgtEl>
                                        <p:attrNameLst>
                                          <p:attrName>style.visibility</p:attrName>
                                        </p:attrNameLst>
                                      </p:cBhvr>
                                      <p:to>
                                        <p:strVal val="visible"/>
                                      </p:to>
                                    </p:set>
                                    <p:anim calcmode="lin" valueType="num">
                                      <p:cBhvr additive="base">
                                        <p:cTn id="12" dur="500" fill="hold"/>
                                        <p:tgtEl>
                                          <p:spTgt spid="417796">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417796">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1" fill="hold" grpId="0" nodeType="clickEffect">
                                  <p:stCondLst>
                                    <p:cond delay="0"/>
                                  </p:stCondLst>
                                  <p:childTnLst>
                                    <p:set>
                                      <p:cBhvr>
                                        <p:cTn id="17" dur="1" fill="hold">
                                          <p:stCondLst>
                                            <p:cond delay="0"/>
                                          </p:stCondLst>
                                        </p:cTn>
                                        <p:tgtEl>
                                          <p:spTgt spid="417797">
                                            <p:txEl>
                                              <p:pRg st="0" end="0"/>
                                            </p:txEl>
                                          </p:spTgt>
                                        </p:tgtEl>
                                        <p:attrNameLst>
                                          <p:attrName>style.visibility</p:attrName>
                                        </p:attrNameLst>
                                      </p:cBhvr>
                                      <p:to>
                                        <p:strVal val="visible"/>
                                      </p:to>
                                    </p:set>
                                    <p:anim calcmode="lin" valueType="num">
                                      <p:cBhvr additive="base">
                                        <p:cTn id="18" dur="500" fill="hold"/>
                                        <p:tgtEl>
                                          <p:spTgt spid="417797">
                                            <p:txEl>
                                              <p:pRg st="0" end="0"/>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417797">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7795" grpId="0" autoUpdateAnimBg="0"/>
      <p:bldP spid="417796" grpId="0" build="p" autoUpdateAnimBg="0"/>
      <p:bldP spid="417797"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43" name="Rectangle 3"/>
          <p:cNvSpPr>
            <a:spLocks noChangeArrowheads="1"/>
          </p:cNvSpPr>
          <p:nvPr/>
        </p:nvSpPr>
        <p:spPr bwMode="auto">
          <a:xfrm>
            <a:off x="444501" y="3386666"/>
            <a:ext cx="9627129" cy="29524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4493" tIns="52247" rIns="104493" bIns="52247">
            <a:spAutoFit/>
          </a:bodyPr>
          <a:lstStyle/>
          <a:p>
            <a:pPr marL="761962" indent="-761962" defTabSz="1043163">
              <a:spcBef>
                <a:spcPct val="50000"/>
              </a:spcBef>
              <a:buClr>
                <a:srgbClr val="FF0000"/>
              </a:buClr>
              <a:tabLst>
                <a:tab pos="769219" algn="l"/>
              </a:tabLst>
            </a:pPr>
            <a:r>
              <a:rPr lang="fr-FR" sz="3700" b="1" dirty="0">
                <a:solidFill>
                  <a:srgbClr val="741B14"/>
                </a:solidFill>
              </a:rPr>
              <a:t>(4)	</a:t>
            </a:r>
            <a:r>
              <a:rPr lang="fr-FR" sz="3700" b="1" dirty="0"/>
              <a:t>une influence très limitée</a:t>
            </a:r>
            <a:r>
              <a:rPr lang="fr-FR" sz="3700" b="1" dirty="0">
                <a:solidFill>
                  <a:srgbClr val="003399"/>
                </a:solidFill>
              </a:rPr>
              <a:t> </a:t>
            </a:r>
            <a:r>
              <a:rPr lang="fr-FR" sz="3700" b="1" dirty="0">
                <a:solidFill>
                  <a:srgbClr val="741B14"/>
                </a:solidFill>
              </a:rPr>
              <a:t>sur le développement de la pensée critique et sur la flexibilité</a:t>
            </a:r>
            <a:r>
              <a:rPr lang="fr-FR" sz="3700" b="1" dirty="0">
                <a:solidFill>
                  <a:srgbClr val="800000"/>
                </a:solidFill>
              </a:rPr>
              <a:t> </a:t>
            </a:r>
            <a:r>
              <a:rPr lang="fr-FR" sz="3700" b="1" dirty="0"/>
              <a:t>par rapport aux points de vue contradictoires et aux interprétations </a:t>
            </a:r>
            <a:r>
              <a:rPr lang="fr-FR" sz="3700" b="1" dirty="0" smtClean="0"/>
              <a:t>multiples</a:t>
            </a:r>
            <a:endParaRPr lang="fr-FR" sz="3700" b="1" dirty="0"/>
          </a:p>
        </p:txBody>
      </p:sp>
      <p:sp>
        <p:nvSpPr>
          <p:cNvPr id="419844" name="Rectangle 4"/>
          <p:cNvSpPr>
            <a:spLocks noChangeArrowheads="1"/>
          </p:cNvSpPr>
          <p:nvPr/>
        </p:nvSpPr>
        <p:spPr bwMode="auto">
          <a:xfrm>
            <a:off x="429684" y="423334"/>
            <a:ext cx="9628982" cy="23830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4493" tIns="52247" rIns="104493" bIns="52247">
            <a:spAutoFit/>
          </a:bodyPr>
          <a:lstStyle/>
          <a:p>
            <a:pPr marL="761962" indent="-761962" defTabSz="1043163">
              <a:spcBef>
                <a:spcPct val="50000"/>
              </a:spcBef>
              <a:buClr>
                <a:srgbClr val="FF0000"/>
              </a:buClr>
              <a:tabLst>
                <a:tab pos="769219" algn="l"/>
              </a:tabLst>
            </a:pPr>
            <a:r>
              <a:rPr lang="fr-FR" sz="3700" b="1">
                <a:solidFill>
                  <a:srgbClr val="741B14"/>
                </a:solidFill>
              </a:rPr>
              <a:t>(3)	</a:t>
            </a:r>
            <a:r>
              <a:rPr lang="fr-FR" sz="3700" b="1"/>
              <a:t>un faible développement des compétences relatives à la résolution de problèmes complexes, flous et présentant des enjeux éthiques</a:t>
            </a:r>
          </a:p>
        </p:txBody>
      </p:sp>
    </p:spTree>
    <p:extLst>
      <p:ext uri="{BB962C8B-B14F-4D97-AF65-F5344CB8AC3E}">
        <p14:creationId xmlns:p14="http://schemas.microsoft.com/office/powerpoint/2010/main" val="780315043"/>
      </p:ext>
    </p:extLst>
  </p:cSld>
  <p:clrMapOvr>
    <a:masterClrMapping/>
  </p:clrMapOvr>
  <p:transition spd="slow">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grpId="0" nodeType="clickEffect">
                                  <p:stCondLst>
                                    <p:cond delay="0"/>
                                  </p:stCondLst>
                                  <p:childTnLst>
                                    <p:set>
                                      <p:cBhvr>
                                        <p:cTn id="6" dur="1" fill="hold">
                                          <p:stCondLst>
                                            <p:cond delay="0"/>
                                          </p:stCondLst>
                                        </p:cTn>
                                        <p:tgtEl>
                                          <p:spTgt spid="419844">
                                            <p:txEl>
                                              <p:pRg st="0" end="0"/>
                                            </p:txEl>
                                          </p:spTgt>
                                        </p:tgtEl>
                                        <p:attrNameLst>
                                          <p:attrName>style.visibility</p:attrName>
                                        </p:attrNameLst>
                                      </p:cBhvr>
                                      <p:to>
                                        <p:strVal val="visible"/>
                                      </p:to>
                                    </p:set>
                                    <p:anim calcmode="lin" valueType="num">
                                      <p:cBhvr additive="base">
                                        <p:cTn id="7" dur="500" fill="hold"/>
                                        <p:tgtEl>
                                          <p:spTgt spid="41984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19844">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419843">
                                            <p:txEl>
                                              <p:pRg st="0" end="0"/>
                                            </p:txEl>
                                          </p:spTgt>
                                        </p:tgtEl>
                                        <p:attrNameLst>
                                          <p:attrName>style.visibility</p:attrName>
                                        </p:attrNameLst>
                                      </p:cBhvr>
                                      <p:to>
                                        <p:strVal val="visible"/>
                                      </p:to>
                                    </p:set>
                                    <p:anim calcmode="lin" valueType="num">
                                      <p:cBhvr additive="base">
                                        <p:cTn id="13" dur="500" fill="hold"/>
                                        <p:tgtEl>
                                          <p:spTgt spid="41984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19843">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43" grpId="0" build="p" autoUpdateAnimBg="0"/>
      <p:bldP spid="419844"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1891" name="Rectangle 3"/>
          <p:cNvSpPr>
            <a:spLocks noChangeArrowheads="1"/>
          </p:cNvSpPr>
          <p:nvPr/>
        </p:nvSpPr>
        <p:spPr bwMode="auto">
          <a:xfrm>
            <a:off x="444501" y="677333"/>
            <a:ext cx="9753071" cy="6749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4493" tIns="52247" rIns="104493" bIns="52247">
            <a:spAutoFit/>
          </a:bodyPr>
          <a:lstStyle/>
          <a:p>
            <a:pPr defTabSz="1043163"/>
            <a:r>
              <a:rPr lang="fr-FR" sz="3700" b="1">
                <a:solidFill>
                  <a:srgbClr val="741B14"/>
                </a:solidFill>
              </a:rPr>
              <a:t>Des raisons qui concernent les étudiants :</a:t>
            </a:r>
            <a:endParaRPr lang="en-US" sz="3700" b="1">
              <a:solidFill>
                <a:srgbClr val="402B16"/>
              </a:solidFill>
            </a:endParaRPr>
          </a:p>
        </p:txBody>
      </p:sp>
      <p:sp>
        <p:nvSpPr>
          <p:cNvPr id="421892" name="Rectangle 4"/>
          <p:cNvSpPr>
            <a:spLocks noChangeArrowheads="1"/>
          </p:cNvSpPr>
          <p:nvPr/>
        </p:nvSpPr>
        <p:spPr bwMode="auto">
          <a:xfrm>
            <a:off x="444501" y="2201334"/>
            <a:ext cx="10058665" cy="124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4493" tIns="52247" rIns="104493" bIns="52247">
            <a:spAutoFit/>
          </a:bodyPr>
          <a:lstStyle/>
          <a:p>
            <a:pPr marL="761962" indent="-761962" defTabSz="1043163">
              <a:spcBef>
                <a:spcPct val="50000"/>
              </a:spcBef>
              <a:buClr>
                <a:srgbClr val="FF0000"/>
              </a:buClr>
              <a:tabLst>
                <a:tab pos="769219" algn="l"/>
              </a:tabLst>
            </a:pPr>
            <a:r>
              <a:rPr lang="fr-FR" sz="3700" b="1">
                <a:solidFill>
                  <a:srgbClr val="741B14"/>
                </a:solidFill>
              </a:rPr>
              <a:t>(1)	</a:t>
            </a:r>
            <a:r>
              <a:rPr lang="fr-FR" sz="3700" b="1"/>
              <a:t>un bas niveau de motivation et d’engagement</a:t>
            </a:r>
          </a:p>
        </p:txBody>
      </p:sp>
      <p:sp>
        <p:nvSpPr>
          <p:cNvPr id="421893" name="Rectangle 5"/>
          <p:cNvSpPr>
            <a:spLocks noChangeArrowheads="1"/>
          </p:cNvSpPr>
          <p:nvPr/>
        </p:nvSpPr>
        <p:spPr bwMode="auto">
          <a:xfrm>
            <a:off x="444501" y="3556000"/>
            <a:ext cx="10058665" cy="124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4493" tIns="52247" rIns="104493" bIns="52247">
            <a:spAutoFit/>
          </a:bodyPr>
          <a:lstStyle/>
          <a:p>
            <a:pPr marL="761962" indent="-761962" defTabSz="1043163">
              <a:spcBef>
                <a:spcPct val="50000"/>
              </a:spcBef>
              <a:buClr>
                <a:srgbClr val="FF0000"/>
              </a:buClr>
              <a:tabLst>
                <a:tab pos="769219" algn="l"/>
              </a:tabLst>
            </a:pPr>
            <a:r>
              <a:rPr lang="fr-FR" sz="3700" b="1">
                <a:solidFill>
                  <a:srgbClr val="741B14"/>
                </a:solidFill>
              </a:rPr>
              <a:t>(2)	</a:t>
            </a:r>
            <a:r>
              <a:rPr lang="fr-FR" sz="3700" b="1"/>
              <a:t>une baisse de la motivation au fur et à mesure du déroulement de la formation</a:t>
            </a:r>
          </a:p>
        </p:txBody>
      </p:sp>
      <p:sp>
        <p:nvSpPr>
          <p:cNvPr id="421894" name="Rectangle 6"/>
          <p:cNvSpPr>
            <a:spLocks noChangeArrowheads="1"/>
          </p:cNvSpPr>
          <p:nvPr/>
        </p:nvSpPr>
        <p:spPr bwMode="auto">
          <a:xfrm>
            <a:off x="444501" y="4995334"/>
            <a:ext cx="10058665" cy="124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4493" tIns="52247" rIns="104493" bIns="52247">
            <a:spAutoFit/>
          </a:bodyPr>
          <a:lstStyle/>
          <a:p>
            <a:pPr marL="761962" indent="-761962" defTabSz="1043163">
              <a:spcBef>
                <a:spcPct val="50000"/>
              </a:spcBef>
              <a:buClr>
                <a:srgbClr val="FF0000"/>
              </a:buClr>
              <a:tabLst>
                <a:tab pos="769219" algn="l"/>
              </a:tabLst>
            </a:pPr>
            <a:r>
              <a:rPr lang="fr-FR" sz="3700" b="1">
                <a:solidFill>
                  <a:srgbClr val="741B14"/>
                </a:solidFill>
              </a:rPr>
              <a:t>(3)	</a:t>
            </a:r>
            <a:r>
              <a:rPr lang="fr-FR" sz="3700" b="1"/>
              <a:t>une attribution limitée de sens aux apprentissages</a:t>
            </a:r>
          </a:p>
        </p:txBody>
      </p:sp>
    </p:spTree>
    <p:extLst>
      <p:ext uri="{BB962C8B-B14F-4D97-AF65-F5344CB8AC3E}">
        <p14:creationId xmlns:p14="http://schemas.microsoft.com/office/powerpoint/2010/main" val="2657155585"/>
      </p:ext>
    </p:extLst>
  </p:cSld>
  <p:clrMapOvr>
    <a:masterClrMapping/>
  </p:clrMapOvr>
  <p:transition spd="slow">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21891"/>
                                        </p:tgtEl>
                                        <p:attrNameLst>
                                          <p:attrName>style.visibility</p:attrName>
                                        </p:attrNameLst>
                                      </p:cBhvr>
                                      <p:to>
                                        <p:strVal val="visible"/>
                                      </p:to>
                                    </p:set>
                                    <p:anim calcmode="lin" valueType="num">
                                      <p:cBhvr additive="base">
                                        <p:cTn id="7" dur="500" fill="hold"/>
                                        <p:tgtEl>
                                          <p:spTgt spid="421891"/>
                                        </p:tgtEl>
                                        <p:attrNameLst>
                                          <p:attrName>ppt_x</p:attrName>
                                        </p:attrNameLst>
                                      </p:cBhvr>
                                      <p:tavLst>
                                        <p:tav tm="0">
                                          <p:val>
                                            <p:strVal val="0-#ppt_w/2"/>
                                          </p:val>
                                        </p:tav>
                                        <p:tav tm="100000">
                                          <p:val>
                                            <p:strVal val="#ppt_x"/>
                                          </p:val>
                                        </p:tav>
                                      </p:tavLst>
                                    </p:anim>
                                    <p:anim calcmode="lin" valueType="num">
                                      <p:cBhvr additive="base">
                                        <p:cTn id="8" dur="500" fill="hold"/>
                                        <p:tgtEl>
                                          <p:spTgt spid="421891"/>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 presetClass="entr" presetSubtype="1" fill="hold" grpId="0" nodeType="afterEffect">
                                  <p:stCondLst>
                                    <p:cond delay="0"/>
                                  </p:stCondLst>
                                  <p:childTnLst>
                                    <p:set>
                                      <p:cBhvr>
                                        <p:cTn id="11" dur="1" fill="hold">
                                          <p:stCondLst>
                                            <p:cond delay="0"/>
                                          </p:stCondLst>
                                        </p:cTn>
                                        <p:tgtEl>
                                          <p:spTgt spid="421892">
                                            <p:txEl>
                                              <p:pRg st="0" end="0"/>
                                            </p:txEl>
                                          </p:spTgt>
                                        </p:tgtEl>
                                        <p:attrNameLst>
                                          <p:attrName>style.visibility</p:attrName>
                                        </p:attrNameLst>
                                      </p:cBhvr>
                                      <p:to>
                                        <p:strVal val="visible"/>
                                      </p:to>
                                    </p:set>
                                    <p:anim calcmode="lin" valueType="num">
                                      <p:cBhvr additive="base">
                                        <p:cTn id="12" dur="500" fill="hold"/>
                                        <p:tgtEl>
                                          <p:spTgt spid="421892">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421892">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1" fill="hold" grpId="0" nodeType="clickEffect">
                                  <p:stCondLst>
                                    <p:cond delay="0"/>
                                  </p:stCondLst>
                                  <p:childTnLst>
                                    <p:set>
                                      <p:cBhvr>
                                        <p:cTn id="17" dur="1" fill="hold">
                                          <p:stCondLst>
                                            <p:cond delay="0"/>
                                          </p:stCondLst>
                                        </p:cTn>
                                        <p:tgtEl>
                                          <p:spTgt spid="421893">
                                            <p:txEl>
                                              <p:pRg st="0" end="0"/>
                                            </p:txEl>
                                          </p:spTgt>
                                        </p:tgtEl>
                                        <p:attrNameLst>
                                          <p:attrName>style.visibility</p:attrName>
                                        </p:attrNameLst>
                                      </p:cBhvr>
                                      <p:to>
                                        <p:strVal val="visible"/>
                                      </p:to>
                                    </p:set>
                                    <p:anim calcmode="lin" valueType="num">
                                      <p:cBhvr additive="base">
                                        <p:cTn id="18" dur="500" fill="hold"/>
                                        <p:tgtEl>
                                          <p:spTgt spid="421893">
                                            <p:txEl>
                                              <p:pRg st="0" end="0"/>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421893">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1" fill="hold" grpId="0" nodeType="clickEffect">
                                  <p:stCondLst>
                                    <p:cond delay="0"/>
                                  </p:stCondLst>
                                  <p:childTnLst>
                                    <p:set>
                                      <p:cBhvr>
                                        <p:cTn id="23" dur="1" fill="hold">
                                          <p:stCondLst>
                                            <p:cond delay="0"/>
                                          </p:stCondLst>
                                        </p:cTn>
                                        <p:tgtEl>
                                          <p:spTgt spid="421894">
                                            <p:txEl>
                                              <p:pRg st="0" end="0"/>
                                            </p:txEl>
                                          </p:spTgt>
                                        </p:tgtEl>
                                        <p:attrNameLst>
                                          <p:attrName>style.visibility</p:attrName>
                                        </p:attrNameLst>
                                      </p:cBhvr>
                                      <p:to>
                                        <p:strVal val="visible"/>
                                      </p:to>
                                    </p:set>
                                    <p:anim calcmode="lin" valueType="num">
                                      <p:cBhvr additive="base">
                                        <p:cTn id="24" dur="500" fill="hold"/>
                                        <p:tgtEl>
                                          <p:spTgt spid="421894">
                                            <p:txEl>
                                              <p:pRg st="0" end="0"/>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421894">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1891" grpId="0" autoUpdateAnimBg="0"/>
      <p:bldP spid="421892" grpId="0" build="p" autoUpdateAnimBg="0"/>
      <p:bldP spid="421893" grpId="0" build="p" autoUpdateAnimBg="0"/>
      <p:bldP spid="421894"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3939" name="Rectangle 3"/>
          <p:cNvSpPr>
            <a:spLocks noChangeArrowheads="1"/>
          </p:cNvSpPr>
          <p:nvPr/>
        </p:nvSpPr>
        <p:spPr bwMode="auto">
          <a:xfrm>
            <a:off x="533401" y="677334"/>
            <a:ext cx="9664171" cy="124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4493" tIns="52247" rIns="104493" bIns="52247">
            <a:spAutoFit/>
          </a:bodyPr>
          <a:lstStyle/>
          <a:p>
            <a:pPr defTabSz="1043163"/>
            <a:r>
              <a:rPr lang="fr-FR" sz="3700" b="1">
                <a:solidFill>
                  <a:srgbClr val="741B14"/>
                </a:solidFill>
              </a:rPr>
              <a:t>Des raisons qui concernent les caractéristiques de la société de demain :</a:t>
            </a:r>
            <a:endParaRPr lang="en-US" sz="3700" b="1">
              <a:solidFill>
                <a:srgbClr val="741B14"/>
              </a:solidFill>
            </a:endParaRPr>
          </a:p>
        </p:txBody>
      </p:sp>
      <p:sp>
        <p:nvSpPr>
          <p:cNvPr id="423940" name="Rectangle 4"/>
          <p:cNvSpPr>
            <a:spLocks noChangeArrowheads="1"/>
          </p:cNvSpPr>
          <p:nvPr/>
        </p:nvSpPr>
        <p:spPr bwMode="auto">
          <a:xfrm>
            <a:off x="609336" y="2286001"/>
            <a:ext cx="9297458" cy="23830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4493" tIns="52247" rIns="104493" bIns="52247">
            <a:spAutoFit/>
          </a:bodyPr>
          <a:lstStyle/>
          <a:p>
            <a:pPr marL="761962" indent="-761962" defTabSz="1043163">
              <a:spcBef>
                <a:spcPct val="50000"/>
              </a:spcBef>
              <a:buClr>
                <a:srgbClr val="FF0000"/>
              </a:buClr>
              <a:tabLst>
                <a:tab pos="769219" algn="l"/>
              </a:tabLst>
            </a:pPr>
            <a:r>
              <a:rPr lang="fr-FR" sz="3700" b="1">
                <a:solidFill>
                  <a:srgbClr val="741B14"/>
                </a:solidFill>
              </a:rPr>
              <a:t>(1)	</a:t>
            </a:r>
            <a:r>
              <a:rPr lang="fr-FR" sz="3700" b="1"/>
              <a:t>des problématiques de plus en plus complexes nécessitant des représentations exhaustives et nuancées</a:t>
            </a:r>
          </a:p>
        </p:txBody>
      </p:sp>
      <p:sp>
        <p:nvSpPr>
          <p:cNvPr id="423941" name="Rectangle 5"/>
          <p:cNvSpPr>
            <a:spLocks noChangeArrowheads="1"/>
          </p:cNvSpPr>
          <p:nvPr/>
        </p:nvSpPr>
        <p:spPr bwMode="auto">
          <a:xfrm>
            <a:off x="609336" y="4707820"/>
            <a:ext cx="9436364" cy="18136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4493" tIns="52247" rIns="104493" bIns="52247">
            <a:spAutoFit/>
          </a:bodyPr>
          <a:lstStyle/>
          <a:p>
            <a:pPr marL="761962" indent="-761962" defTabSz="1043163">
              <a:spcBef>
                <a:spcPct val="50000"/>
              </a:spcBef>
              <a:buClr>
                <a:srgbClr val="FF0000"/>
              </a:buClr>
              <a:tabLst>
                <a:tab pos="769219" algn="l"/>
              </a:tabLst>
            </a:pPr>
            <a:r>
              <a:rPr lang="fr-FR" sz="3700" b="1">
                <a:solidFill>
                  <a:srgbClr val="741B14"/>
                </a:solidFill>
              </a:rPr>
              <a:t>(2)	</a:t>
            </a:r>
            <a:r>
              <a:rPr lang="fr-FR" sz="3700" b="1"/>
              <a:t>des problématiques requérant des solutions pluridisciplinaires, voire transdisciplinaires</a:t>
            </a:r>
          </a:p>
        </p:txBody>
      </p:sp>
    </p:spTree>
    <p:extLst>
      <p:ext uri="{BB962C8B-B14F-4D97-AF65-F5344CB8AC3E}">
        <p14:creationId xmlns:p14="http://schemas.microsoft.com/office/powerpoint/2010/main" val="1787173057"/>
      </p:ext>
    </p:extLst>
  </p:cSld>
  <p:clrMapOvr>
    <a:masterClrMapping/>
  </p:clrMapOvr>
  <p:transition spd="slow">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23939"/>
                                        </p:tgtEl>
                                        <p:attrNameLst>
                                          <p:attrName>style.visibility</p:attrName>
                                        </p:attrNameLst>
                                      </p:cBhvr>
                                      <p:to>
                                        <p:strVal val="visible"/>
                                      </p:to>
                                    </p:set>
                                    <p:anim calcmode="lin" valueType="num">
                                      <p:cBhvr additive="base">
                                        <p:cTn id="7" dur="500" fill="hold"/>
                                        <p:tgtEl>
                                          <p:spTgt spid="423939"/>
                                        </p:tgtEl>
                                        <p:attrNameLst>
                                          <p:attrName>ppt_x</p:attrName>
                                        </p:attrNameLst>
                                      </p:cBhvr>
                                      <p:tavLst>
                                        <p:tav tm="0">
                                          <p:val>
                                            <p:strVal val="0-#ppt_w/2"/>
                                          </p:val>
                                        </p:tav>
                                        <p:tav tm="100000">
                                          <p:val>
                                            <p:strVal val="#ppt_x"/>
                                          </p:val>
                                        </p:tav>
                                      </p:tavLst>
                                    </p:anim>
                                    <p:anim calcmode="lin" valueType="num">
                                      <p:cBhvr additive="base">
                                        <p:cTn id="8" dur="500" fill="hold"/>
                                        <p:tgtEl>
                                          <p:spTgt spid="423939"/>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 presetClass="entr" presetSubtype="1" fill="hold" grpId="0" nodeType="afterEffect">
                                  <p:stCondLst>
                                    <p:cond delay="0"/>
                                  </p:stCondLst>
                                  <p:childTnLst>
                                    <p:set>
                                      <p:cBhvr>
                                        <p:cTn id="11" dur="1" fill="hold">
                                          <p:stCondLst>
                                            <p:cond delay="0"/>
                                          </p:stCondLst>
                                        </p:cTn>
                                        <p:tgtEl>
                                          <p:spTgt spid="423940">
                                            <p:txEl>
                                              <p:pRg st="0" end="0"/>
                                            </p:txEl>
                                          </p:spTgt>
                                        </p:tgtEl>
                                        <p:attrNameLst>
                                          <p:attrName>style.visibility</p:attrName>
                                        </p:attrNameLst>
                                      </p:cBhvr>
                                      <p:to>
                                        <p:strVal val="visible"/>
                                      </p:to>
                                    </p:set>
                                    <p:anim calcmode="lin" valueType="num">
                                      <p:cBhvr additive="base">
                                        <p:cTn id="12" dur="500" fill="hold"/>
                                        <p:tgtEl>
                                          <p:spTgt spid="423940">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423940">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1" fill="hold" grpId="0" nodeType="clickEffect">
                                  <p:stCondLst>
                                    <p:cond delay="0"/>
                                  </p:stCondLst>
                                  <p:childTnLst>
                                    <p:set>
                                      <p:cBhvr>
                                        <p:cTn id="17" dur="1" fill="hold">
                                          <p:stCondLst>
                                            <p:cond delay="0"/>
                                          </p:stCondLst>
                                        </p:cTn>
                                        <p:tgtEl>
                                          <p:spTgt spid="423941">
                                            <p:txEl>
                                              <p:pRg st="0" end="0"/>
                                            </p:txEl>
                                          </p:spTgt>
                                        </p:tgtEl>
                                        <p:attrNameLst>
                                          <p:attrName>style.visibility</p:attrName>
                                        </p:attrNameLst>
                                      </p:cBhvr>
                                      <p:to>
                                        <p:strVal val="visible"/>
                                      </p:to>
                                    </p:set>
                                    <p:anim calcmode="lin" valueType="num">
                                      <p:cBhvr additive="base">
                                        <p:cTn id="18" dur="500" fill="hold"/>
                                        <p:tgtEl>
                                          <p:spTgt spid="423941">
                                            <p:txEl>
                                              <p:pRg st="0" end="0"/>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423941">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3939" grpId="0" autoUpdateAnimBg="0"/>
      <p:bldP spid="423940" grpId="0" build="p" autoUpdateAnimBg="0"/>
      <p:bldP spid="423941"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5987" name="Rectangle 3"/>
          <p:cNvSpPr>
            <a:spLocks noChangeArrowheads="1"/>
          </p:cNvSpPr>
          <p:nvPr/>
        </p:nvSpPr>
        <p:spPr bwMode="auto">
          <a:xfrm>
            <a:off x="533400" y="2032000"/>
            <a:ext cx="9523413" cy="52299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4493" tIns="52247" rIns="104493" bIns="52247">
            <a:spAutoFit/>
          </a:bodyPr>
          <a:lstStyle/>
          <a:p>
            <a:pPr marL="761962" indent="-761962" defTabSz="1043163">
              <a:spcBef>
                <a:spcPct val="50000"/>
              </a:spcBef>
              <a:buClr>
                <a:srgbClr val="FF0000"/>
              </a:buClr>
              <a:tabLst>
                <a:tab pos="769219" algn="l"/>
              </a:tabLst>
            </a:pPr>
            <a:r>
              <a:rPr lang="fr-FR" sz="3700" b="1" dirty="0">
                <a:solidFill>
                  <a:srgbClr val="741B14"/>
                </a:solidFill>
              </a:rPr>
              <a:t>(4)	</a:t>
            </a:r>
            <a:r>
              <a:rPr lang="fr-FR" sz="3700" b="1" dirty="0"/>
              <a:t>des situations imposant un très haut degré de développement de</a:t>
            </a:r>
            <a:r>
              <a:rPr lang="fr-FR" sz="3700" b="1" dirty="0">
                <a:solidFill>
                  <a:srgbClr val="003399"/>
                </a:solidFill>
              </a:rPr>
              <a:t> </a:t>
            </a:r>
            <a:r>
              <a:rPr lang="fr-FR" sz="3700" b="1" dirty="0">
                <a:solidFill>
                  <a:srgbClr val="741B14"/>
                </a:solidFill>
              </a:rPr>
              <a:t>compétences relationnelles</a:t>
            </a:r>
            <a:r>
              <a:rPr lang="fr-FR" sz="3700" b="1" dirty="0">
                <a:solidFill>
                  <a:srgbClr val="800000"/>
                </a:solidFill>
              </a:rPr>
              <a:t> </a:t>
            </a:r>
            <a:r>
              <a:rPr lang="fr-FR" sz="3700" b="1" dirty="0"/>
              <a:t>et de</a:t>
            </a:r>
            <a:r>
              <a:rPr lang="fr-FR" sz="3700" b="1" dirty="0">
                <a:solidFill>
                  <a:srgbClr val="003399"/>
                </a:solidFill>
              </a:rPr>
              <a:t> </a:t>
            </a:r>
            <a:r>
              <a:rPr lang="fr-FR" sz="3700" b="1" dirty="0">
                <a:solidFill>
                  <a:srgbClr val="741B14"/>
                </a:solidFill>
              </a:rPr>
              <a:t>compétences cognitives,</a:t>
            </a:r>
            <a:r>
              <a:rPr lang="fr-FR" sz="3700" b="1" dirty="0">
                <a:solidFill>
                  <a:srgbClr val="003399"/>
                </a:solidFill>
              </a:rPr>
              <a:t> </a:t>
            </a:r>
            <a:r>
              <a:rPr lang="fr-FR" sz="3700" b="1" dirty="0"/>
              <a:t>notamment l’établissement de distinctions entre l’essentiel et le périphérique, entre les faits et les opinions, ainsi qu’entre les données valides et les données erronées ou </a:t>
            </a:r>
            <a:r>
              <a:rPr lang="fr-FR" sz="3700" b="1" dirty="0" smtClean="0"/>
              <a:t>tronquées</a:t>
            </a:r>
            <a:endParaRPr lang="fr-FR" sz="3700" b="1" dirty="0"/>
          </a:p>
        </p:txBody>
      </p:sp>
      <p:sp>
        <p:nvSpPr>
          <p:cNvPr id="425988" name="Rectangle 4"/>
          <p:cNvSpPr>
            <a:spLocks noChangeArrowheads="1"/>
          </p:cNvSpPr>
          <p:nvPr/>
        </p:nvSpPr>
        <p:spPr bwMode="auto">
          <a:xfrm>
            <a:off x="533400" y="532695"/>
            <a:ext cx="9601200" cy="124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4493" tIns="52247" rIns="104493" bIns="52247">
            <a:spAutoFit/>
          </a:bodyPr>
          <a:lstStyle/>
          <a:p>
            <a:pPr marL="761962" indent="-761962" defTabSz="1043163">
              <a:spcBef>
                <a:spcPct val="50000"/>
              </a:spcBef>
              <a:buClr>
                <a:srgbClr val="FF0000"/>
              </a:buClr>
              <a:tabLst>
                <a:tab pos="769219" algn="l"/>
              </a:tabLst>
            </a:pPr>
            <a:r>
              <a:rPr lang="fr-FR" sz="3700" b="1">
                <a:solidFill>
                  <a:srgbClr val="741B14"/>
                </a:solidFill>
              </a:rPr>
              <a:t>(3)	</a:t>
            </a:r>
            <a:r>
              <a:rPr lang="fr-FR" sz="3700" b="1"/>
              <a:t>des problématiques éthiques fréquentes et multidimensionnelles</a:t>
            </a:r>
            <a:endParaRPr lang="fr-FR" sz="3700" b="1">
              <a:solidFill>
                <a:srgbClr val="003399"/>
              </a:solidFill>
            </a:endParaRPr>
          </a:p>
        </p:txBody>
      </p:sp>
    </p:spTree>
    <p:extLst>
      <p:ext uri="{BB962C8B-B14F-4D97-AF65-F5344CB8AC3E}">
        <p14:creationId xmlns:p14="http://schemas.microsoft.com/office/powerpoint/2010/main" val="2818266448"/>
      </p:ext>
    </p:extLst>
  </p:cSld>
  <p:clrMapOvr>
    <a:masterClrMapping/>
  </p:clrMapOvr>
  <p:transition spd="slow">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grpId="0" nodeType="clickEffect">
                                  <p:stCondLst>
                                    <p:cond delay="0"/>
                                  </p:stCondLst>
                                  <p:childTnLst>
                                    <p:set>
                                      <p:cBhvr>
                                        <p:cTn id="6" dur="1" fill="hold">
                                          <p:stCondLst>
                                            <p:cond delay="0"/>
                                          </p:stCondLst>
                                        </p:cTn>
                                        <p:tgtEl>
                                          <p:spTgt spid="425988">
                                            <p:txEl>
                                              <p:pRg st="0" end="0"/>
                                            </p:txEl>
                                          </p:spTgt>
                                        </p:tgtEl>
                                        <p:attrNameLst>
                                          <p:attrName>style.visibility</p:attrName>
                                        </p:attrNameLst>
                                      </p:cBhvr>
                                      <p:to>
                                        <p:strVal val="visible"/>
                                      </p:to>
                                    </p:set>
                                    <p:anim calcmode="lin" valueType="num">
                                      <p:cBhvr additive="base">
                                        <p:cTn id="7" dur="500" fill="hold"/>
                                        <p:tgtEl>
                                          <p:spTgt spid="42598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25988">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425987">
                                            <p:txEl>
                                              <p:pRg st="0" end="0"/>
                                            </p:txEl>
                                          </p:spTgt>
                                        </p:tgtEl>
                                        <p:attrNameLst>
                                          <p:attrName>style.visibility</p:attrName>
                                        </p:attrNameLst>
                                      </p:cBhvr>
                                      <p:to>
                                        <p:strVal val="visible"/>
                                      </p:to>
                                    </p:set>
                                    <p:anim calcmode="lin" valueType="num">
                                      <p:cBhvr additive="base">
                                        <p:cTn id="13" dur="500" fill="hold"/>
                                        <p:tgtEl>
                                          <p:spTgt spid="42598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25987">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5987" grpId="0" build="p" autoUpdateAnimBg="0"/>
      <p:bldP spid="425988"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4" name="WordArt 4"/>
          <p:cNvSpPr>
            <a:spLocks noChangeArrowheads="1" noChangeShapeType="1" noTextEdit="1"/>
          </p:cNvSpPr>
          <p:nvPr/>
        </p:nvSpPr>
        <p:spPr bwMode="auto">
          <a:xfrm>
            <a:off x="2133600" y="2032000"/>
            <a:ext cx="6223000" cy="35560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lIns="104498" tIns="52249" rIns="104498" bIns="52249" fromWordArt="1">
            <a:prstTxWarp prst="textPlain">
              <a:avLst>
                <a:gd name="adj" fmla="val 50000"/>
              </a:avLst>
            </a:prstTxWarp>
          </a:bodyPr>
          <a:lstStyle/>
          <a:p>
            <a:pPr algn="ctr"/>
            <a:r>
              <a:rPr lang="fr-FR" sz="3700" b="1" kern="10">
                <a:effectLst>
                  <a:outerShdw blurRad="63500" dist="45791" dir="2021404" algn="ctr" rotWithShape="0">
                    <a:srgbClr val="C0C0C0"/>
                  </a:outerShdw>
                </a:effectLst>
                <a:latin typeface="Corbel Italic"/>
                <a:ea typeface="Corbel Italic"/>
                <a:cs typeface="Corbel Italic"/>
              </a:rPr>
              <a:t>Une distinction</a:t>
            </a:r>
          </a:p>
          <a:p>
            <a:pPr algn="ctr"/>
            <a:r>
              <a:rPr lang="fr-FR" sz="3700" b="1" kern="10">
                <a:effectLst>
                  <a:outerShdw blurRad="63500" dist="45791" dir="2021404" algn="ctr" rotWithShape="0">
                    <a:srgbClr val="C0C0C0"/>
                  </a:outerShdw>
                </a:effectLst>
                <a:latin typeface="Corbel Italic"/>
                <a:ea typeface="Corbel Italic"/>
                <a:cs typeface="Corbel Italic"/>
              </a:rPr>
              <a:t>conceptuelle</a:t>
            </a:r>
          </a:p>
          <a:p>
            <a:pPr algn="ctr"/>
            <a:r>
              <a:rPr lang="fr-FR" sz="3700" b="1" kern="10">
                <a:effectLst>
                  <a:outerShdw blurRad="63500" dist="45791" dir="2021404" algn="ctr" rotWithShape="0">
                    <a:srgbClr val="C0C0C0"/>
                  </a:outerShdw>
                </a:effectLst>
                <a:latin typeface="Corbel Italic"/>
                <a:ea typeface="Corbel Italic"/>
                <a:cs typeface="Corbel Italic"/>
              </a:rPr>
              <a:t>importante</a:t>
            </a:r>
          </a:p>
        </p:txBody>
      </p:sp>
    </p:spTree>
    <p:extLst>
      <p:ext uri="{BB962C8B-B14F-4D97-AF65-F5344CB8AC3E}">
        <p14:creationId xmlns:p14="http://schemas.microsoft.com/office/powerpoint/2010/main" val="3869395195"/>
      </p:ext>
    </p:extLst>
  </p:cSld>
  <p:clrMapOvr>
    <a:masterClrMapping/>
  </p:clrMapOvr>
  <p:transition>
    <p:circl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36" fill="hold" grpId="0" nodeType="clickEffect">
                                  <p:stCondLst>
                                    <p:cond delay="0"/>
                                  </p:stCondLst>
                                  <p:childTnLst>
                                    <p:set>
                                      <p:cBhvr>
                                        <p:cTn id="6" dur="1" fill="hold">
                                          <p:stCondLst>
                                            <p:cond delay="0"/>
                                          </p:stCondLst>
                                        </p:cTn>
                                        <p:tgtEl>
                                          <p:spTgt spid="30724"/>
                                        </p:tgtEl>
                                        <p:attrNameLst>
                                          <p:attrName>style.visibility</p:attrName>
                                        </p:attrNameLst>
                                      </p:cBhvr>
                                      <p:to>
                                        <p:strVal val="visible"/>
                                      </p:to>
                                    </p:set>
                                    <p:anim calcmode="lin" valueType="num">
                                      <p:cBhvr>
                                        <p:cTn id="7" dur="500" fill="hold"/>
                                        <p:tgtEl>
                                          <p:spTgt spid="30724"/>
                                        </p:tgtEl>
                                        <p:attrNameLst>
                                          <p:attrName>ppt_w</p:attrName>
                                        </p:attrNameLst>
                                      </p:cBhvr>
                                      <p:tavLst>
                                        <p:tav tm="0">
                                          <p:val>
                                            <p:strVal val="(6*min(max(#ppt_w*#ppt_h,.3),1)-7.4)/-.7*#ppt_w"/>
                                          </p:val>
                                        </p:tav>
                                        <p:tav tm="100000">
                                          <p:val>
                                            <p:strVal val="#ppt_w"/>
                                          </p:val>
                                        </p:tav>
                                      </p:tavLst>
                                    </p:anim>
                                    <p:anim calcmode="lin" valueType="num">
                                      <p:cBhvr>
                                        <p:cTn id="8" dur="500" fill="hold"/>
                                        <p:tgtEl>
                                          <p:spTgt spid="30724"/>
                                        </p:tgtEl>
                                        <p:attrNameLst>
                                          <p:attrName>ppt_h</p:attrName>
                                        </p:attrNameLst>
                                      </p:cBhvr>
                                      <p:tavLst>
                                        <p:tav tm="0">
                                          <p:val>
                                            <p:strVal val="(6*min(max(#ppt_w*#ppt_h,.3),1)-7.4)/-.7*#ppt_h"/>
                                          </p:val>
                                        </p:tav>
                                        <p:tav tm="100000">
                                          <p:val>
                                            <p:strVal val="#ppt_h"/>
                                          </p:val>
                                        </p:tav>
                                      </p:tavLst>
                                    </p:anim>
                                    <p:anim calcmode="lin" valueType="num">
                                      <p:cBhvr>
                                        <p:cTn id="9" dur="500" fill="hold"/>
                                        <p:tgtEl>
                                          <p:spTgt spid="30724"/>
                                        </p:tgtEl>
                                        <p:attrNameLst>
                                          <p:attrName>ppt_x</p:attrName>
                                        </p:attrNameLst>
                                      </p:cBhvr>
                                      <p:tavLst>
                                        <p:tav tm="0">
                                          <p:val>
                                            <p:fltVal val="0.5"/>
                                          </p:val>
                                        </p:tav>
                                        <p:tav tm="100000">
                                          <p:val>
                                            <p:strVal val="#ppt_x"/>
                                          </p:val>
                                        </p:tav>
                                      </p:tavLst>
                                    </p:anim>
                                    <p:anim calcmode="lin" valueType="num">
                                      <p:cBhvr>
                                        <p:cTn id="10" dur="500" fill="hold"/>
                                        <p:tgtEl>
                                          <p:spTgt spid="30724"/>
                                        </p:tgtEl>
                                        <p:attrNameLst>
                                          <p:attrName>ppt_y</p:attrName>
                                        </p:attrNameLst>
                                      </p:cBhvr>
                                      <p:tavLst>
                                        <p:tav tm="0">
                                          <p:val>
                                            <p:strVal val="1+(6*min(max(#ppt_w*#ppt_h,.3),1)-7.4)/-.7*#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84" name="Rectangle 236"/>
          <p:cNvSpPr>
            <a:spLocks noChangeArrowheads="1"/>
          </p:cNvSpPr>
          <p:nvPr/>
        </p:nvSpPr>
        <p:spPr bwMode="auto">
          <a:xfrm>
            <a:off x="461169" y="769055"/>
            <a:ext cx="9712325" cy="3281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4487" tIns="52244" rIns="104487" bIns="52244">
            <a:spAutoFit/>
          </a:bodyPr>
          <a:lstStyle/>
          <a:p>
            <a:pPr>
              <a:lnSpc>
                <a:spcPct val="130000"/>
              </a:lnSpc>
              <a:spcBef>
                <a:spcPct val="50000"/>
              </a:spcBef>
              <a:buClr>
                <a:srgbClr val="FF0000"/>
              </a:buClr>
              <a:tabLst>
                <a:tab pos="767405" algn="l"/>
              </a:tabLst>
            </a:pPr>
            <a:r>
              <a:rPr lang="fr-FR" sz="3200" b="1">
                <a:solidFill>
                  <a:srgbClr val="000090"/>
                </a:solidFill>
              </a:rPr>
              <a:t>Aux deux extrémités d’un continuum à propos de l’organisation de la formation, on pourrait distinguer </a:t>
            </a:r>
            <a:r>
              <a:rPr lang="fr-FR" sz="3200" b="1">
                <a:solidFill>
                  <a:srgbClr val="800000"/>
                </a:solidFill>
              </a:rPr>
              <a:t>les programmes structurés autour d’objectifs (de disciplines) </a:t>
            </a:r>
            <a:r>
              <a:rPr lang="fr-FR" sz="3200" b="1">
                <a:solidFill>
                  <a:srgbClr val="000090"/>
                </a:solidFill>
              </a:rPr>
              <a:t>des programmes axés sur le développement de compétences.</a:t>
            </a:r>
          </a:p>
        </p:txBody>
      </p:sp>
      <p:grpSp>
        <p:nvGrpSpPr>
          <p:cNvPr id="2" name="Group 10"/>
          <p:cNvGrpSpPr>
            <a:grpSpLocks/>
          </p:cNvGrpSpPr>
          <p:nvPr/>
        </p:nvGrpSpPr>
        <p:grpSpPr bwMode="auto">
          <a:xfrm>
            <a:off x="355600" y="5080001"/>
            <a:ext cx="10079038" cy="2136070"/>
            <a:chOff x="270" y="3088"/>
            <a:chExt cx="5442" cy="1211"/>
          </a:xfrm>
        </p:grpSpPr>
        <p:sp>
          <p:nvSpPr>
            <p:cNvPr id="46083" name="Rectangle 250"/>
            <p:cNvSpPr>
              <a:spLocks noChangeArrowheads="1"/>
            </p:cNvSpPr>
            <p:nvPr/>
          </p:nvSpPr>
          <p:spPr bwMode="auto">
            <a:xfrm>
              <a:off x="270" y="3088"/>
              <a:ext cx="1866" cy="1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0007" tIns="40003" rIns="80007" bIns="40003">
              <a:spAutoFit/>
            </a:bodyPr>
            <a:lstStyle/>
            <a:p>
              <a:pPr>
                <a:spcBef>
                  <a:spcPct val="50000"/>
                </a:spcBef>
                <a:buClr>
                  <a:srgbClr val="FF0000"/>
                </a:buClr>
                <a:tabLst>
                  <a:tab pos="767405" algn="l"/>
                </a:tabLst>
              </a:pPr>
              <a:r>
                <a:rPr lang="fr-FR" sz="3200" b="1">
                  <a:solidFill>
                    <a:srgbClr val="008000"/>
                  </a:solidFill>
                </a:rPr>
                <a:t>Fractionnement</a:t>
              </a:r>
            </a:p>
            <a:p>
              <a:pPr algn="ctr">
                <a:spcBef>
                  <a:spcPct val="50000"/>
                </a:spcBef>
                <a:buClr>
                  <a:srgbClr val="FF0000"/>
                </a:buClr>
                <a:tabLst>
                  <a:tab pos="767405" algn="l"/>
                </a:tabLst>
              </a:pPr>
              <a:r>
                <a:rPr lang="fr-CA" sz="2900" b="1">
                  <a:solidFill>
                    <a:srgbClr val="800000"/>
                  </a:solidFill>
                </a:rPr>
                <a:t>Programmes par objectifs / par disciplines</a:t>
              </a:r>
              <a:endParaRPr lang="fr-FR" sz="2900" b="1">
                <a:solidFill>
                  <a:srgbClr val="800000"/>
                </a:solidFill>
              </a:endParaRPr>
            </a:p>
          </p:txBody>
        </p:sp>
        <p:sp>
          <p:nvSpPr>
            <p:cNvPr id="46084" name="Rectangle 251"/>
            <p:cNvSpPr>
              <a:spLocks noChangeArrowheads="1"/>
            </p:cNvSpPr>
            <p:nvPr/>
          </p:nvSpPr>
          <p:spPr bwMode="auto">
            <a:xfrm>
              <a:off x="3846" y="3120"/>
              <a:ext cx="1866" cy="1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0007" tIns="40003" rIns="80007" bIns="40003">
              <a:spAutoFit/>
            </a:bodyPr>
            <a:lstStyle/>
            <a:p>
              <a:pPr algn="ctr">
                <a:spcBef>
                  <a:spcPct val="50000"/>
                </a:spcBef>
                <a:buClr>
                  <a:srgbClr val="FF0000"/>
                </a:buClr>
                <a:tabLst>
                  <a:tab pos="767405" algn="l"/>
                </a:tabLst>
              </a:pPr>
              <a:r>
                <a:rPr lang="fr-FR" sz="3200" b="1">
                  <a:solidFill>
                    <a:srgbClr val="008000"/>
                  </a:solidFill>
                </a:rPr>
                <a:t>Intégration</a:t>
              </a:r>
            </a:p>
            <a:p>
              <a:pPr algn="ctr">
                <a:spcBef>
                  <a:spcPct val="50000"/>
                </a:spcBef>
                <a:buClr>
                  <a:srgbClr val="FF0000"/>
                </a:buClr>
                <a:tabLst>
                  <a:tab pos="767405" algn="l"/>
                </a:tabLst>
              </a:pPr>
              <a:endParaRPr lang="fr-CA" sz="1000" b="1">
                <a:solidFill>
                  <a:srgbClr val="800000"/>
                </a:solidFill>
              </a:endParaRPr>
            </a:p>
            <a:p>
              <a:pPr algn="ctr">
                <a:spcBef>
                  <a:spcPct val="50000"/>
                </a:spcBef>
                <a:buClr>
                  <a:srgbClr val="FF0000"/>
                </a:buClr>
                <a:tabLst>
                  <a:tab pos="767405" algn="l"/>
                </a:tabLst>
              </a:pPr>
              <a:r>
                <a:rPr lang="fr-CA" sz="2900" b="1">
                  <a:solidFill>
                    <a:srgbClr val="800000"/>
                  </a:solidFill>
                </a:rPr>
                <a:t>Programmes par compétences</a:t>
              </a:r>
              <a:endParaRPr lang="fr-FR" sz="2900" b="1">
                <a:solidFill>
                  <a:srgbClr val="800000"/>
                </a:solidFill>
              </a:endParaRPr>
            </a:p>
          </p:txBody>
        </p:sp>
        <p:sp>
          <p:nvSpPr>
            <p:cNvPr id="46085" name="Line 9"/>
            <p:cNvSpPr>
              <a:spLocks noChangeShapeType="1"/>
            </p:cNvSpPr>
            <p:nvPr/>
          </p:nvSpPr>
          <p:spPr bwMode="auto">
            <a:xfrm>
              <a:off x="2064" y="3264"/>
              <a:ext cx="1968" cy="0"/>
            </a:xfrm>
            <a:prstGeom prst="line">
              <a:avLst/>
            </a:prstGeom>
            <a:noFill/>
            <a:ln w="57150">
              <a:solidFill>
                <a:srgbClr val="008000"/>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fr-FR"/>
            </a:p>
          </p:txBody>
        </p:sp>
      </p:grpSp>
    </p:spTree>
    <p:extLst>
      <p:ext uri="{BB962C8B-B14F-4D97-AF65-F5344CB8AC3E}">
        <p14:creationId xmlns:p14="http://schemas.microsoft.com/office/powerpoint/2010/main" val="3332845355"/>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4" fill="hold" grpId="0" nodeType="clickEffect">
                                  <p:stCondLst>
                                    <p:cond delay="0"/>
                                  </p:stCondLst>
                                  <p:childTnLst>
                                    <p:set>
                                      <p:cBhvr>
                                        <p:cTn id="6" dur="1" fill="hold">
                                          <p:stCondLst>
                                            <p:cond delay="0"/>
                                          </p:stCondLst>
                                        </p:cTn>
                                        <p:tgtEl>
                                          <p:spTgt spid="27884"/>
                                        </p:tgtEl>
                                        <p:attrNameLst>
                                          <p:attrName>style.visibility</p:attrName>
                                        </p:attrNameLst>
                                      </p:cBhvr>
                                      <p:to>
                                        <p:strVal val="visible"/>
                                      </p:to>
                                    </p:set>
                                    <p:anim calcmode="lin" valueType="num">
                                      <p:cBhvr>
                                        <p:cTn id="7" dur="500" fill="hold"/>
                                        <p:tgtEl>
                                          <p:spTgt spid="27884"/>
                                        </p:tgtEl>
                                        <p:attrNameLst>
                                          <p:attrName>ppt_x</p:attrName>
                                        </p:attrNameLst>
                                      </p:cBhvr>
                                      <p:tavLst>
                                        <p:tav tm="0">
                                          <p:val>
                                            <p:strVal val="#ppt_x"/>
                                          </p:val>
                                        </p:tav>
                                        <p:tav tm="100000">
                                          <p:val>
                                            <p:strVal val="#ppt_x"/>
                                          </p:val>
                                        </p:tav>
                                      </p:tavLst>
                                    </p:anim>
                                    <p:anim calcmode="lin" valueType="num">
                                      <p:cBhvr>
                                        <p:cTn id="8" dur="500" fill="hold"/>
                                        <p:tgtEl>
                                          <p:spTgt spid="27884"/>
                                        </p:tgtEl>
                                        <p:attrNameLst>
                                          <p:attrName>ppt_y</p:attrName>
                                        </p:attrNameLst>
                                      </p:cBhvr>
                                      <p:tavLst>
                                        <p:tav tm="0">
                                          <p:val>
                                            <p:strVal val="#ppt_y+#ppt_h/2"/>
                                          </p:val>
                                        </p:tav>
                                        <p:tav tm="100000">
                                          <p:val>
                                            <p:strVal val="#ppt_y"/>
                                          </p:val>
                                        </p:tav>
                                      </p:tavLst>
                                    </p:anim>
                                    <p:anim calcmode="lin" valueType="num">
                                      <p:cBhvr>
                                        <p:cTn id="9" dur="500" fill="hold"/>
                                        <p:tgtEl>
                                          <p:spTgt spid="27884"/>
                                        </p:tgtEl>
                                        <p:attrNameLst>
                                          <p:attrName>ppt_w</p:attrName>
                                        </p:attrNameLst>
                                      </p:cBhvr>
                                      <p:tavLst>
                                        <p:tav tm="0">
                                          <p:val>
                                            <p:strVal val="#ppt_w"/>
                                          </p:val>
                                        </p:tav>
                                        <p:tav tm="100000">
                                          <p:val>
                                            <p:strVal val="#ppt_w"/>
                                          </p:val>
                                        </p:tav>
                                      </p:tavLst>
                                    </p:anim>
                                    <p:anim calcmode="lin" valueType="num">
                                      <p:cBhvr>
                                        <p:cTn id="10" dur="500" fill="hold"/>
                                        <p:tgtEl>
                                          <p:spTgt spid="27884"/>
                                        </p:tgtEl>
                                        <p:attrNameLst>
                                          <p:attrName>ppt_h</p:attrName>
                                        </p:attrNameLst>
                                      </p:cBhvr>
                                      <p:tavLst>
                                        <p:tav tm="0">
                                          <p:val>
                                            <p:fltVal val="0"/>
                                          </p:val>
                                        </p:tav>
                                        <p:tav tm="100000">
                                          <p:val>
                                            <p:strVal val="#ppt_h"/>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5" presetClass="entr" presetSubtype="0"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anim calcmode="lin" valueType="num">
                                      <p:cBhvr>
                                        <p:cTn id="15" dur="1000" fill="hold"/>
                                        <p:tgtEl>
                                          <p:spTgt spid="2"/>
                                        </p:tgtEl>
                                        <p:attrNameLst>
                                          <p:attrName>ppt_w</p:attrName>
                                        </p:attrNameLst>
                                      </p:cBhvr>
                                      <p:tavLst>
                                        <p:tav tm="0">
                                          <p:val>
                                            <p:fltVal val="0"/>
                                          </p:val>
                                        </p:tav>
                                        <p:tav tm="100000">
                                          <p:val>
                                            <p:strVal val="#ppt_w"/>
                                          </p:val>
                                        </p:tav>
                                      </p:tavLst>
                                    </p:anim>
                                    <p:anim calcmode="lin" valueType="num">
                                      <p:cBhvr>
                                        <p:cTn id="16" dur="1000" fill="hold"/>
                                        <p:tgtEl>
                                          <p:spTgt spid="2"/>
                                        </p:tgtEl>
                                        <p:attrNameLst>
                                          <p:attrName>ppt_h</p:attrName>
                                        </p:attrNameLst>
                                      </p:cBhvr>
                                      <p:tavLst>
                                        <p:tav tm="0">
                                          <p:val>
                                            <p:fltVal val="0"/>
                                          </p:val>
                                        </p:tav>
                                        <p:tav tm="100000">
                                          <p:val>
                                            <p:strVal val="#ppt_h"/>
                                          </p:val>
                                        </p:tav>
                                      </p:tavLst>
                                    </p:anim>
                                    <p:anim calcmode="lin" valueType="num">
                                      <p:cBhvr>
                                        <p:cTn id="17" dur="1000" fill="hold"/>
                                        <p:tgtEl>
                                          <p:spTgt spid="2"/>
                                        </p:tgtEl>
                                        <p:attrNameLst>
                                          <p:attrName>ppt_x</p:attrName>
                                        </p:attrNameLst>
                                      </p:cBhvr>
                                      <p:tavLst>
                                        <p:tav tm="0" fmla="#ppt_x+(cos(-2*pi*(1-$))*-#ppt_x-sin(-2*pi*(1-$))*(1-#ppt_y))*(1-$)">
                                          <p:val>
                                            <p:fltVal val="0"/>
                                          </p:val>
                                        </p:tav>
                                        <p:tav tm="100000">
                                          <p:val>
                                            <p:fltVal val="1"/>
                                          </p:val>
                                        </p:tav>
                                      </p:tavLst>
                                    </p:anim>
                                    <p:anim calcmode="lin" valueType="num">
                                      <p:cBhvr>
                                        <p:cTn id="18" dur="1000" fill="hold"/>
                                        <p:tgtEl>
                                          <p:spTgt spid="2"/>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884" grpId="0"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0024" name="Rectangle 8"/>
          <p:cNvSpPr>
            <a:spLocks noChangeArrowheads="1"/>
          </p:cNvSpPr>
          <p:nvPr/>
        </p:nvSpPr>
        <p:spPr bwMode="auto">
          <a:xfrm>
            <a:off x="725489" y="1073696"/>
            <a:ext cx="8928992" cy="472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4493" tIns="52247" rIns="104493" bIns="52247">
            <a:spAutoFit/>
          </a:bodyPr>
          <a:lstStyle/>
          <a:p>
            <a:pPr>
              <a:lnSpc>
                <a:spcPct val="140000"/>
              </a:lnSpc>
              <a:spcBef>
                <a:spcPct val="50000"/>
              </a:spcBef>
              <a:buClr>
                <a:srgbClr val="FF0000"/>
              </a:buClr>
              <a:tabLst>
                <a:tab pos="769219" algn="l"/>
              </a:tabLst>
            </a:pPr>
            <a:r>
              <a:rPr lang="fr-FR" sz="3600" b="1" dirty="0"/>
              <a:t>Au bout « </a:t>
            </a:r>
            <a:r>
              <a:rPr lang="fr-FR" sz="3600" b="1" dirty="0">
                <a:solidFill>
                  <a:srgbClr val="364833"/>
                </a:solidFill>
              </a:rPr>
              <a:t>Fractionnement</a:t>
            </a:r>
            <a:r>
              <a:rPr lang="fr-FR" sz="3600" b="1" dirty="0"/>
              <a:t> », </a:t>
            </a:r>
            <a:r>
              <a:rPr lang="fr-FR" sz="3600" b="1" dirty="0" smtClean="0"/>
              <a:t>chaque </a:t>
            </a:r>
            <a:r>
              <a:rPr lang="fr-FR" sz="3600" b="1" dirty="0"/>
              <a:t>activité de formation </a:t>
            </a:r>
            <a:r>
              <a:rPr lang="fr-FR" sz="3600" b="1" dirty="0" smtClean="0"/>
              <a:t>constitue </a:t>
            </a:r>
            <a:r>
              <a:rPr lang="fr-FR" sz="3600" b="1" dirty="0"/>
              <a:t>une </a:t>
            </a:r>
            <a:r>
              <a:rPr lang="fr-FR" sz="3600" b="1" dirty="0" smtClean="0"/>
              <a:t>« pièce </a:t>
            </a:r>
            <a:r>
              <a:rPr lang="fr-FR" sz="3600" b="1" dirty="0"/>
              <a:t>» d’un ensemble, le regroupement synergique de la totalité des pièces relevant exclusivement de l’étudiant.</a:t>
            </a:r>
          </a:p>
        </p:txBody>
      </p:sp>
    </p:spTree>
    <p:extLst>
      <p:ext uri="{BB962C8B-B14F-4D97-AF65-F5344CB8AC3E}">
        <p14:creationId xmlns:p14="http://schemas.microsoft.com/office/powerpoint/2010/main" val="3390364647"/>
      </p:ext>
    </p:extLst>
  </p:cSld>
  <p:clrMapOvr>
    <a:masterClrMapping/>
  </p:clrMapOvr>
  <p:transition spd="slow">
    <p:rand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17" presetClass="entr" presetSubtype="4" fill="hold" grpId="0" nodeType="afterEffect">
                                  <p:stCondLst>
                                    <p:cond delay="0"/>
                                  </p:stCondLst>
                                  <p:childTnLst>
                                    <p:set>
                                      <p:cBhvr>
                                        <p:cTn id="6" dur="1" fill="hold">
                                          <p:stCondLst>
                                            <p:cond delay="0"/>
                                          </p:stCondLst>
                                        </p:cTn>
                                        <p:tgtEl>
                                          <p:spTgt spid="470024"/>
                                        </p:tgtEl>
                                        <p:attrNameLst>
                                          <p:attrName>style.visibility</p:attrName>
                                        </p:attrNameLst>
                                      </p:cBhvr>
                                      <p:to>
                                        <p:strVal val="visible"/>
                                      </p:to>
                                    </p:set>
                                    <p:anim calcmode="lin" valueType="num">
                                      <p:cBhvr>
                                        <p:cTn id="7" dur="500" fill="hold"/>
                                        <p:tgtEl>
                                          <p:spTgt spid="470024"/>
                                        </p:tgtEl>
                                        <p:attrNameLst>
                                          <p:attrName>ppt_x</p:attrName>
                                        </p:attrNameLst>
                                      </p:cBhvr>
                                      <p:tavLst>
                                        <p:tav tm="0">
                                          <p:val>
                                            <p:strVal val="#ppt_x"/>
                                          </p:val>
                                        </p:tav>
                                        <p:tav tm="100000">
                                          <p:val>
                                            <p:strVal val="#ppt_x"/>
                                          </p:val>
                                        </p:tav>
                                      </p:tavLst>
                                    </p:anim>
                                    <p:anim calcmode="lin" valueType="num">
                                      <p:cBhvr>
                                        <p:cTn id="8" dur="500" fill="hold"/>
                                        <p:tgtEl>
                                          <p:spTgt spid="470024"/>
                                        </p:tgtEl>
                                        <p:attrNameLst>
                                          <p:attrName>ppt_y</p:attrName>
                                        </p:attrNameLst>
                                      </p:cBhvr>
                                      <p:tavLst>
                                        <p:tav tm="0">
                                          <p:val>
                                            <p:strVal val="#ppt_y+#ppt_h/2"/>
                                          </p:val>
                                        </p:tav>
                                        <p:tav tm="100000">
                                          <p:val>
                                            <p:strVal val="#ppt_y"/>
                                          </p:val>
                                        </p:tav>
                                      </p:tavLst>
                                    </p:anim>
                                    <p:anim calcmode="lin" valueType="num">
                                      <p:cBhvr>
                                        <p:cTn id="9" dur="500" fill="hold"/>
                                        <p:tgtEl>
                                          <p:spTgt spid="470024"/>
                                        </p:tgtEl>
                                        <p:attrNameLst>
                                          <p:attrName>ppt_w</p:attrName>
                                        </p:attrNameLst>
                                      </p:cBhvr>
                                      <p:tavLst>
                                        <p:tav tm="0">
                                          <p:val>
                                            <p:strVal val="#ppt_w"/>
                                          </p:val>
                                        </p:tav>
                                        <p:tav tm="100000">
                                          <p:val>
                                            <p:strVal val="#ppt_w"/>
                                          </p:val>
                                        </p:tav>
                                      </p:tavLst>
                                    </p:anim>
                                    <p:anim calcmode="lin" valueType="num">
                                      <p:cBhvr>
                                        <p:cTn id="10" dur="500" fill="hold"/>
                                        <p:tgtEl>
                                          <p:spTgt spid="47002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0024" grpId="0"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2067" name="Rectangle 3"/>
          <p:cNvSpPr>
            <a:spLocks noChangeArrowheads="1"/>
          </p:cNvSpPr>
          <p:nvPr/>
        </p:nvSpPr>
        <p:spPr bwMode="auto">
          <a:xfrm>
            <a:off x="941511" y="1209726"/>
            <a:ext cx="8712969" cy="43284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4493" tIns="52247" rIns="104493" bIns="52247">
            <a:spAutoFit/>
          </a:bodyPr>
          <a:lstStyle/>
          <a:p>
            <a:pPr>
              <a:lnSpc>
                <a:spcPct val="150000"/>
              </a:lnSpc>
              <a:spcBef>
                <a:spcPct val="50000"/>
              </a:spcBef>
              <a:buClr>
                <a:srgbClr val="FF0000"/>
              </a:buClr>
              <a:tabLst>
                <a:tab pos="769219" algn="l"/>
              </a:tabLst>
            </a:pPr>
            <a:r>
              <a:rPr lang="fr-FR" sz="3700" b="1" dirty="0"/>
              <a:t>Au bout « </a:t>
            </a:r>
            <a:r>
              <a:rPr lang="fr-FR" sz="3700" b="1" dirty="0">
                <a:solidFill>
                  <a:srgbClr val="364833"/>
                </a:solidFill>
              </a:rPr>
              <a:t>Intégration</a:t>
            </a:r>
            <a:r>
              <a:rPr lang="fr-FR" sz="3700" b="1" dirty="0"/>
              <a:t> », </a:t>
            </a:r>
            <a:r>
              <a:rPr lang="fr-FR" sz="3700" b="1" dirty="0" smtClean="0"/>
              <a:t>chaque </a:t>
            </a:r>
            <a:r>
              <a:rPr lang="fr-FR" sz="3700" b="1" dirty="0"/>
              <a:t>activité </a:t>
            </a:r>
            <a:r>
              <a:rPr lang="fr-FR" sz="3700" b="1" dirty="0" smtClean="0"/>
              <a:t>est explicitement </a:t>
            </a:r>
            <a:r>
              <a:rPr lang="fr-FR" sz="3700" b="1" dirty="0"/>
              <a:t>située en relation de continuité et de complémentarité l’une par rapport à l’autre par les formateurs.</a:t>
            </a:r>
          </a:p>
        </p:txBody>
      </p:sp>
    </p:spTree>
    <p:extLst>
      <p:ext uri="{BB962C8B-B14F-4D97-AF65-F5344CB8AC3E}">
        <p14:creationId xmlns:p14="http://schemas.microsoft.com/office/powerpoint/2010/main" val="608836197"/>
      </p:ext>
    </p:extLst>
  </p:cSld>
  <p:clrMapOvr>
    <a:masterClrMapping/>
  </p:clrMapOvr>
  <p:transition spd="slow">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4" fill="hold" grpId="0" nodeType="clickEffect">
                                  <p:stCondLst>
                                    <p:cond delay="0"/>
                                  </p:stCondLst>
                                  <p:iterate type="wd">
                                    <p:tmPct val="10000"/>
                                  </p:iterate>
                                  <p:childTnLst>
                                    <p:set>
                                      <p:cBhvr>
                                        <p:cTn id="6" dur="1" fill="hold">
                                          <p:stCondLst>
                                            <p:cond delay="0"/>
                                          </p:stCondLst>
                                        </p:cTn>
                                        <p:tgtEl>
                                          <p:spTgt spid="472067">
                                            <p:txEl>
                                              <p:pRg st="0" end="0"/>
                                            </p:txEl>
                                          </p:spTgt>
                                        </p:tgtEl>
                                        <p:attrNameLst>
                                          <p:attrName>style.visibility</p:attrName>
                                        </p:attrNameLst>
                                      </p:cBhvr>
                                      <p:to>
                                        <p:strVal val="visible"/>
                                      </p:to>
                                    </p:set>
                                    <p:anim calcmode="lin" valueType="num">
                                      <p:cBhvr>
                                        <p:cTn id="7" dur="500" fill="hold"/>
                                        <p:tgtEl>
                                          <p:spTgt spid="472067">
                                            <p:txEl>
                                              <p:pRg st="0" end="0"/>
                                            </p:txEl>
                                          </p:spTgt>
                                        </p:tgtEl>
                                        <p:attrNameLst>
                                          <p:attrName>ppt_x</p:attrName>
                                        </p:attrNameLst>
                                      </p:cBhvr>
                                      <p:tavLst>
                                        <p:tav tm="0">
                                          <p:val>
                                            <p:strVal val="#ppt_x"/>
                                          </p:val>
                                        </p:tav>
                                        <p:tav tm="100000">
                                          <p:val>
                                            <p:strVal val="#ppt_x"/>
                                          </p:val>
                                        </p:tav>
                                      </p:tavLst>
                                    </p:anim>
                                    <p:anim calcmode="lin" valueType="num">
                                      <p:cBhvr>
                                        <p:cTn id="8" dur="500" fill="hold"/>
                                        <p:tgtEl>
                                          <p:spTgt spid="472067">
                                            <p:txEl>
                                              <p:pRg st="0" end="0"/>
                                            </p:txEl>
                                          </p:spTgt>
                                        </p:tgtEl>
                                        <p:attrNameLst>
                                          <p:attrName>ppt_y</p:attrName>
                                        </p:attrNameLst>
                                      </p:cBhvr>
                                      <p:tavLst>
                                        <p:tav tm="0">
                                          <p:val>
                                            <p:strVal val="#ppt_y+#ppt_h/2"/>
                                          </p:val>
                                        </p:tav>
                                        <p:tav tm="100000">
                                          <p:val>
                                            <p:strVal val="#ppt_y"/>
                                          </p:val>
                                        </p:tav>
                                      </p:tavLst>
                                    </p:anim>
                                    <p:anim calcmode="lin" valueType="num">
                                      <p:cBhvr>
                                        <p:cTn id="9" dur="500" fill="hold"/>
                                        <p:tgtEl>
                                          <p:spTgt spid="472067">
                                            <p:txEl>
                                              <p:pRg st="0" end="0"/>
                                            </p:txEl>
                                          </p:spTgt>
                                        </p:tgtEl>
                                        <p:attrNameLst>
                                          <p:attrName>ppt_w</p:attrName>
                                        </p:attrNameLst>
                                      </p:cBhvr>
                                      <p:tavLst>
                                        <p:tav tm="0">
                                          <p:val>
                                            <p:strVal val="#ppt_w"/>
                                          </p:val>
                                        </p:tav>
                                        <p:tav tm="100000">
                                          <p:val>
                                            <p:strVal val="#ppt_w"/>
                                          </p:val>
                                        </p:tav>
                                      </p:tavLst>
                                    </p:anim>
                                    <p:anim calcmode="lin" valueType="num">
                                      <p:cBhvr>
                                        <p:cTn id="10" dur="500" fill="hold"/>
                                        <p:tgtEl>
                                          <p:spTgt spid="472067">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2067"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2"/>
          <p:cNvSpPr>
            <a:spLocks noChangeArrowheads="1"/>
          </p:cNvSpPr>
          <p:nvPr/>
        </p:nvSpPr>
        <p:spPr bwMode="auto">
          <a:xfrm>
            <a:off x="581149" y="3089920"/>
            <a:ext cx="9577387" cy="1200329"/>
          </a:xfrm>
          <a:prstGeom prst="rect">
            <a:avLst/>
          </a:prstGeom>
          <a:noFill/>
          <a:ln w="9525">
            <a:noFill/>
            <a:miter lim="800000"/>
            <a:headEnd/>
            <a:tailEnd/>
          </a:ln>
        </p:spPr>
        <p:txBody>
          <a:bodyPr>
            <a:prstTxWarp prst="textNoShape">
              <a:avLst/>
            </a:prstTxWarp>
            <a:spAutoFit/>
          </a:bodyPr>
          <a:lstStyle/>
          <a:p>
            <a:pPr marL="890588" indent="-890588">
              <a:buClr>
                <a:srgbClr val="800000"/>
              </a:buClr>
              <a:buFont typeface="Wingdings" charset="2"/>
              <a:buChar char="Ø"/>
              <a:tabLst>
                <a:tab pos="890588" algn="l"/>
              </a:tabLst>
            </a:pPr>
            <a:r>
              <a:rPr lang="fr-CA" sz="3600" b="1" dirty="0"/>
              <a:t>Les changements pédagogiques induits par les compétences </a:t>
            </a:r>
            <a:endParaRPr lang="fr-FR" sz="3600" b="1" dirty="0"/>
          </a:p>
        </p:txBody>
      </p:sp>
      <p:sp>
        <p:nvSpPr>
          <p:cNvPr id="2" name="Rectangle 40"/>
          <p:cNvSpPr>
            <a:spLocks noChangeArrowheads="1"/>
          </p:cNvSpPr>
          <p:nvPr/>
        </p:nvSpPr>
        <p:spPr bwMode="auto">
          <a:xfrm>
            <a:off x="653480" y="425624"/>
            <a:ext cx="9361040" cy="649288"/>
          </a:xfrm>
          <a:prstGeom prst="rect">
            <a:avLst/>
          </a:prstGeom>
          <a:noFill/>
          <a:ln w="9525">
            <a:noFill/>
            <a:miter lim="800000"/>
            <a:headEnd/>
            <a:tailEnd/>
          </a:ln>
        </p:spPr>
        <p:txBody>
          <a:bodyPr>
            <a:prstTxWarp prst="textNoShape">
              <a:avLst/>
            </a:prstTxWarp>
          </a:bodyPr>
          <a:lstStyle/>
          <a:p>
            <a:r>
              <a:rPr lang="fr-CA" sz="3800" b="1" dirty="0" smtClean="0">
                <a:solidFill>
                  <a:srgbClr val="800000"/>
                </a:solidFill>
              </a:rPr>
              <a:t>Les trois parties de la conférence</a:t>
            </a:r>
            <a:endParaRPr lang="fr-FR" sz="3800" b="1" dirty="0">
              <a:solidFill>
                <a:srgbClr val="800000"/>
              </a:solidFill>
            </a:endParaRPr>
          </a:p>
        </p:txBody>
      </p:sp>
      <p:sp>
        <p:nvSpPr>
          <p:cNvPr id="6" name="Rectangle 2"/>
          <p:cNvSpPr>
            <a:spLocks noChangeArrowheads="1"/>
          </p:cNvSpPr>
          <p:nvPr/>
        </p:nvSpPr>
        <p:spPr bwMode="auto">
          <a:xfrm>
            <a:off x="653480" y="1361728"/>
            <a:ext cx="9649072" cy="1754327"/>
          </a:xfrm>
          <a:prstGeom prst="rect">
            <a:avLst/>
          </a:prstGeom>
          <a:noFill/>
          <a:ln w="9525">
            <a:noFill/>
            <a:miter lim="800000"/>
            <a:headEnd/>
            <a:tailEnd/>
          </a:ln>
        </p:spPr>
        <p:txBody>
          <a:bodyPr wrap="square">
            <a:prstTxWarp prst="textNoShape">
              <a:avLst/>
            </a:prstTxWarp>
            <a:spAutoFit/>
          </a:bodyPr>
          <a:lstStyle/>
          <a:p>
            <a:pPr marL="890588" indent="-890588">
              <a:buClr>
                <a:srgbClr val="800000"/>
              </a:buClr>
              <a:buFont typeface="Wingdings" charset="2"/>
              <a:buChar char="Ø"/>
              <a:tabLst>
                <a:tab pos="890588" algn="l"/>
              </a:tabLst>
            </a:pPr>
            <a:r>
              <a:rPr lang="fr-CA" sz="3600" b="1" dirty="0"/>
              <a:t>Des raisons incitant à privilégier des formations axées sur le développement de compétences </a:t>
            </a:r>
            <a:endParaRPr lang="fr-FR" sz="3600" b="1" dirty="0"/>
          </a:p>
        </p:txBody>
      </p:sp>
      <p:sp>
        <p:nvSpPr>
          <p:cNvPr id="7" name="Rectangle 2"/>
          <p:cNvSpPr>
            <a:spLocks noChangeArrowheads="1"/>
          </p:cNvSpPr>
          <p:nvPr/>
        </p:nvSpPr>
        <p:spPr bwMode="auto">
          <a:xfrm>
            <a:off x="581472" y="4386064"/>
            <a:ext cx="9649072" cy="1200329"/>
          </a:xfrm>
          <a:prstGeom prst="rect">
            <a:avLst/>
          </a:prstGeom>
          <a:noFill/>
          <a:ln w="9525">
            <a:noFill/>
            <a:miter lim="800000"/>
            <a:headEnd/>
            <a:tailEnd/>
          </a:ln>
        </p:spPr>
        <p:txBody>
          <a:bodyPr wrap="square">
            <a:prstTxWarp prst="textNoShape">
              <a:avLst/>
            </a:prstTxWarp>
            <a:spAutoFit/>
          </a:bodyPr>
          <a:lstStyle/>
          <a:p>
            <a:pPr marL="890588" indent="-890588">
              <a:buClr>
                <a:srgbClr val="800000"/>
              </a:buClr>
              <a:buFont typeface="Wingdings" charset="2"/>
              <a:buChar char="Ø"/>
              <a:tabLst>
                <a:tab pos="890588" algn="l"/>
              </a:tabLst>
            </a:pPr>
            <a:r>
              <a:rPr lang="fr-CA" sz="3600" b="1" dirty="0"/>
              <a:t>Les étapes de conception d’une formation par </a:t>
            </a:r>
            <a:r>
              <a:rPr lang="fr-CA" sz="3600" b="1" dirty="0" smtClean="0"/>
              <a:t>compétences</a:t>
            </a:r>
            <a:endParaRPr lang="fr-FR" sz="3600" b="1" dirty="0"/>
          </a:p>
        </p:txBody>
      </p:sp>
      <p:sp>
        <p:nvSpPr>
          <p:cNvPr id="8" name="Rectangle 40"/>
          <p:cNvSpPr>
            <a:spLocks noChangeArrowheads="1"/>
          </p:cNvSpPr>
          <p:nvPr/>
        </p:nvSpPr>
        <p:spPr bwMode="auto">
          <a:xfrm>
            <a:off x="653480" y="5826224"/>
            <a:ext cx="9361040" cy="1441376"/>
          </a:xfrm>
          <a:prstGeom prst="rect">
            <a:avLst/>
          </a:prstGeom>
          <a:noFill/>
          <a:ln w="9525">
            <a:noFill/>
            <a:miter lim="800000"/>
            <a:headEnd/>
            <a:tailEnd/>
          </a:ln>
        </p:spPr>
        <p:txBody>
          <a:bodyPr>
            <a:prstTxWarp prst="textNoShape">
              <a:avLst/>
            </a:prstTxWarp>
          </a:bodyPr>
          <a:lstStyle/>
          <a:p>
            <a:r>
              <a:rPr lang="fr-CA" sz="3000" dirty="0"/>
              <a:t>Au fur et à mesure de la conférence, je considèrerai des dérives dans la mise en œuvre de formations axées sur le développement de compétences. </a:t>
            </a:r>
            <a:endParaRPr lang="fr-FR" sz="3000" dirty="0">
              <a:solidFill>
                <a:srgbClr val="800000"/>
              </a:solidFill>
            </a:endParaRPr>
          </a:p>
        </p:txBody>
      </p:sp>
    </p:spTree>
    <p:extLst>
      <p:ext uri="{BB962C8B-B14F-4D97-AF65-F5344CB8AC3E}">
        <p14:creationId xmlns:p14="http://schemas.microsoft.com/office/powerpoint/2010/main" val="878327992"/>
      </p:ext>
    </p:extLst>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16" presetClass="entr" presetSubtype="26" fill="hold" grpId="0" nodeType="after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50177"/>
                                        </p:tgtEl>
                                        <p:attrNameLst>
                                          <p:attrName>style.visibility</p:attrName>
                                        </p:attrNameLst>
                                      </p:cBhvr>
                                      <p:to>
                                        <p:strVal val="visible"/>
                                      </p:to>
                                    </p:set>
                                    <p:animEffect transition="in" filter="barn(inHorizontal)">
                                      <p:cBhvr>
                                        <p:cTn id="17" dur="500"/>
                                        <p:tgtEl>
                                          <p:spTgt spid="50177"/>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6"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arn(inHorizontal)">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1"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 calcmode="lin" valueType="num">
                                      <p:cBhvr additive="base">
                                        <p:cTn id="27" dur="500" fill="hold"/>
                                        <p:tgtEl>
                                          <p:spTgt spid="8"/>
                                        </p:tgtEl>
                                        <p:attrNameLst>
                                          <p:attrName>ppt_x</p:attrName>
                                        </p:attrNameLst>
                                      </p:cBhvr>
                                      <p:tavLst>
                                        <p:tav tm="0">
                                          <p:val>
                                            <p:strVal val="#ppt_x"/>
                                          </p:val>
                                        </p:tav>
                                        <p:tav tm="100000">
                                          <p:val>
                                            <p:strVal val="#ppt_x"/>
                                          </p:val>
                                        </p:tav>
                                      </p:tavLst>
                                    </p:anim>
                                    <p:anim calcmode="lin" valueType="num">
                                      <p:cBhvr additive="base">
                                        <p:cTn id="28"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7" grpId="0"/>
      <p:bldP spid="2" grpId="0" autoUpdateAnimBg="0"/>
      <p:bldP spid="6" grpId="0"/>
      <p:bldP spid="7" grpId="0"/>
      <p:bldP spid="8" grpId="0"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idx="4294967295"/>
          </p:nvPr>
        </p:nvSpPr>
        <p:spPr>
          <a:xfrm>
            <a:off x="622300" y="425098"/>
            <a:ext cx="4000500" cy="2622902"/>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miter lim="800000"/>
                <a:headEnd/>
                <a:tailEnd/>
              </a14:hiddenLine>
            </a:ext>
          </a:extLst>
        </p:spPr>
        <p:txBody>
          <a:bodyPr lIns="105218" tIns="52610" rIns="105218" bIns="52610"/>
          <a:lstStyle/>
          <a:p>
            <a:pPr eaLnBrk="1" hangingPunct="1">
              <a:defRPr/>
            </a:pPr>
            <a:r>
              <a:rPr lang="fr-CA" sz="4000" dirty="0">
                <a:solidFill>
                  <a:srgbClr val="800000"/>
                </a:solidFill>
              </a:rPr>
              <a:t>Programmes par objectifs / Programmes par disciplines</a:t>
            </a:r>
          </a:p>
        </p:txBody>
      </p:sp>
      <p:sp>
        <p:nvSpPr>
          <p:cNvPr id="31747" name="Rectangle 3"/>
          <p:cNvSpPr>
            <a:spLocks noGrp="1" noChangeArrowheads="1"/>
          </p:cNvSpPr>
          <p:nvPr>
            <p:ph type="body" sz="half" idx="4294967295"/>
          </p:nvPr>
        </p:nvSpPr>
        <p:spPr>
          <a:xfrm>
            <a:off x="355600" y="4148667"/>
            <a:ext cx="4800600" cy="1862667"/>
          </a:xfrm>
        </p:spPr>
        <p:txBody>
          <a:bodyPr lIns="208622" tIns="52610" rIns="208622" bIns="52610"/>
          <a:lstStyle/>
          <a:p>
            <a:pPr eaLnBrk="1" hangingPunct="1">
              <a:buClr>
                <a:srgbClr val="800000"/>
              </a:buClr>
              <a:buSzPct val="100000"/>
              <a:defRPr/>
            </a:pPr>
            <a:r>
              <a:rPr lang="fr-CA" sz="3200" dirty="0">
                <a:solidFill>
                  <a:srgbClr val="000090"/>
                </a:solidFill>
                <a:latin typeface="Arial" charset="0"/>
                <a:ea typeface="ＭＳ Ｐゴシック" charset="0"/>
              </a:rPr>
              <a:t>La formation s’</a:t>
            </a:r>
            <a:r>
              <a:rPr lang="fr-CA" altLang="ja-JP" sz="3200" dirty="0">
                <a:solidFill>
                  <a:srgbClr val="000090"/>
                </a:solidFill>
                <a:latin typeface="Arial" charset="0"/>
                <a:ea typeface="ＭＳ Ｐゴシック" charset="0"/>
              </a:rPr>
              <a:t>inscrit dans </a:t>
            </a:r>
            <a:r>
              <a:rPr lang="fr-CA" altLang="ja-JP" sz="3200" b="1" dirty="0">
                <a:solidFill>
                  <a:srgbClr val="000090"/>
                </a:solidFill>
                <a:latin typeface="Arial" charset="0"/>
                <a:ea typeface="ＭＳ Ｐゴシック" charset="0"/>
              </a:rPr>
              <a:t>une </a:t>
            </a:r>
            <a:r>
              <a:rPr lang="fr-CA" altLang="ja-JP" b="1" dirty="0">
                <a:solidFill>
                  <a:srgbClr val="800000"/>
                </a:solidFill>
                <a:latin typeface="Arial" charset="0"/>
                <a:ea typeface="ＭＳ Ｐゴシック" charset="0"/>
              </a:rPr>
              <a:t>logique photographique</a:t>
            </a:r>
            <a:endParaRPr lang="fr-CA" sz="3200" b="1" dirty="0">
              <a:solidFill>
                <a:srgbClr val="800000"/>
              </a:solidFill>
              <a:latin typeface="Arial" charset="0"/>
              <a:ea typeface="ＭＳ Ｐゴシック" charset="0"/>
            </a:endParaRPr>
          </a:p>
        </p:txBody>
      </p:sp>
      <p:sp>
        <p:nvSpPr>
          <p:cNvPr id="31748" name="Rectangle 4"/>
          <p:cNvSpPr>
            <a:spLocks noGrp="1" noChangeArrowheads="1"/>
          </p:cNvSpPr>
          <p:nvPr>
            <p:ph type="body" sz="half" idx="4294967295"/>
          </p:nvPr>
        </p:nvSpPr>
        <p:spPr>
          <a:xfrm>
            <a:off x="5422900" y="4148667"/>
            <a:ext cx="4889500" cy="2201333"/>
          </a:xfrm>
        </p:spPr>
        <p:txBody>
          <a:bodyPr lIns="208622" tIns="52610" rIns="208622" bIns="52610"/>
          <a:lstStyle/>
          <a:p>
            <a:pPr eaLnBrk="1" hangingPunct="1">
              <a:buClr>
                <a:srgbClr val="171476"/>
              </a:buClr>
              <a:buSzPct val="100000"/>
              <a:defRPr/>
            </a:pPr>
            <a:r>
              <a:rPr lang="fr-CA" sz="3200" dirty="0">
                <a:solidFill>
                  <a:srgbClr val="800000"/>
                </a:solidFill>
                <a:latin typeface="Arial" charset="0"/>
                <a:ea typeface="ＭＳ Ｐゴシック" charset="0"/>
              </a:rPr>
              <a:t>La formation s’</a:t>
            </a:r>
            <a:r>
              <a:rPr lang="fr-CA" altLang="ja-JP" sz="3200" dirty="0">
                <a:solidFill>
                  <a:srgbClr val="800000"/>
                </a:solidFill>
                <a:latin typeface="Arial" charset="0"/>
                <a:ea typeface="ＭＳ Ｐゴシック" charset="0"/>
              </a:rPr>
              <a:t>inscrit dans </a:t>
            </a:r>
            <a:r>
              <a:rPr lang="fr-CA" altLang="ja-JP" sz="3200" b="1" dirty="0">
                <a:solidFill>
                  <a:srgbClr val="000090"/>
                </a:solidFill>
                <a:latin typeface="Arial" charset="0"/>
                <a:ea typeface="ＭＳ Ｐゴシック" charset="0"/>
              </a:rPr>
              <a:t>une </a:t>
            </a:r>
            <a:r>
              <a:rPr lang="fr-CA" altLang="ja-JP" b="1" dirty="0">
                <a:solidFill>
                  <a:srgbClr val="000090"/>
                </a:solidFill>
                <a:latin typeface="Arial" charset="0"/>
                <a:ea typeface="ＭＳ Ｐゴシック" charset="0"/>
              </a:rPr>
              <a:t>logique vidéographique</a:t>
            </a:r>
            <a:endParaRPr lang="fr-CA" sz="3200" dirty="0">
              <a:solidFill>
                <a:srgbClr val="000090"/>
              </a:solidFill>
              <a:latin typeface="Arial" charset="0"/>
              <a:ea typeface="ＭＳ Ｐゴシック" charset="0"/>
            </a:endParaRPr>
          </a:p>
        </p:txBody>
      </p:sp>
      <p:sp>
        <p:nvSpPr>
          <p:cNvPr id="31749" name="Rectangle 5"/>
          <p:cNvSpPr>
            <a:spLocks noChangeArrowheads="1"/>
          </p:cNvSpPr>
          <p:nvPr/>
        </p:nvSpPr>
        <p:spPr bwMode="auto">
          <a:xfrm>
            <a:off x="4800600" y="642056"/>
            <a:ext cx="5600700" cy="2490611"/>
          </a:xfrm>
          <a:prstGeom prst="rect">
            <a:avLst/>
          </a:prstGeom>
          <a:noFill/>
          <a:ln w="9525">
            <a:noFill/>
            <a:miter lim="800000"/>
            <a:headEnd/>
            <a:tailEnd/>
          </a:ln>
          <a:effectLst/>
        </p:spPr>
        <p:txBody>
          <a:bodyPr lIns="105218" tIns="52610" rIns="105218" bIns="52610" anchor="ctr"/>
          <a:lstStyle/>
          <a:p>
            <a:pPr algn="ctr" eaLnBrk="1" hangingPunct="1">
              <a:defRPr/>
            </a:pPr>
            <a:r>
              <a:rPr lang="fr-CA" sz="4000" dirty="0">
                <a:solidFill>
                  <a:srgbClr val="000090"/>
                </a:solidFill>
                <a:effectLst>
                  <a:outerShdw blurRad="38100" dist="38100" dir="2700000" algn="tl">
                    <a:srgbClr val="000000"/>
                  </a:outerShdw>
                </a:effectLst>
              </a:rPr>
              <a:t>Programmes </a:t>
            </a:r>
          </a:p>
          <a:p>
            <a:pPr algn="ctr" eaLnBrk="1" hangingPunct="1">
              <a:defRPr/>
            </a:pPr>
            <a:r>
              <a:rPr lang="fr-CA" sz="4000" dirty="0">
                <a:solidFill>
                  <a:srgbClr val="000090"/>
                </a:solidFill>
                <a:effectLst>
                  <a:outerShdw blurRad="38100" dist="38100" dir="2700000" algn="tl">
                    <a:srgbClr val="000000"/>
                  </a:outerShdw>
                </a:effectLst>
              </a:rPr>
              <a:t>par compétences</a:t>
            </a:r>
          </a:p>
        </p:txBody>
      </p:sp>
      <p:sp>
        <p:nvSpPr>
          <p:cNvPr id="31754" name="AutoShape 10"/>
          <p:cNvSpPr>
            <a:spLocks noChangeArrowheads="1"/>
          </p:cNvSpPr>
          <p:nvPr/>
        </p:nvSpPr>
        <p:spPr bwMode="auto">
          <a:xfrm>
            <a:off x="2311400" y="3132667"/>
            <a:ext cx="533400" cy="762000"/>
          </a:xfrm>
          <a:prstGeom prst="upDownArrow">
            <a:avLst>
              <a:gd name="adj1" fmla="val 50000"/>
              <a:gd name="adj2" fmla="val 30000"/>
            </a:avLst>
          </a:prstGeom>
          <a:solidFill>
            <a:srgbClr val="5E4B26"/>
          </a:solidFill>
          <a:ln w="9525">
            <a:solidFill>
              <a:srgbClr val="171476"/>
            </a:solidFill>
            <a:miter lim="800000"/>
            <a:headEnd/>
            <a:tailEnd/>
          </a:ln>
        </p:spPr>
        <p:txBody>
          <a:bodyPr wrap="none" lIns="104493" tIns="52247" rIns="104493" bIns="52247" anchor="ctr"/>
          <a:lstStyle/>
          <a:p>
            <a:endParaRPr lang="fr-FR">
              <a:solidFill>
                <a:schemeClr val="tx1"/>
              </a:solidFill>
            </a:endParaRPr>
          </a:p>
        </p:txBody>
      </p:sp>
      <p:sp>
        <p:nvSpPr>
          <p:cNvPr id="31756" name="AutoShape 12"/>
          <p:cNvSpPr>
            <a:spLocks noChangeArrowheads="1"/>
          </p:cNvSpPr>
          <p:nvPr/>
        </p:nvSpPr>
        <p:spPr bwMode="auto">
          <a:xfrm>
            <a:off x="7378700" y="3132667"/>
            <a:ext cx="533400" cy="762000"/>
          </a:xfrm>
          <a:prstGeom prst="upDownArrow">
            <a:avLst>
              <a:gd name="adj1" fmla="val 50000"/>
              <a:gd name="adj2" fmla="val 30000"/>
            </a:avLst>
          </a:prstGeom>
          <a:solidFill>
            <a:srgbClr val="5E4B26"/>
          </a:solidFill>
          <a:ln w="9525">
            <a:solidFill>
              <a:srgbClr val="171476"/>
            </a:solidFill>
            <a:miter lim="800000"/>
            <a:headEnd/>
            <a:tailEnd/>
          </a:ln>
        </p:spPr>
        <p:txBody>
          <a:bodyPr wrap="none" lIns="104493" tIns="52247" rIns="104493" bIns="52247" anchor="ctr"/>
          <a:lstStyle/>
          <a:p>
            <a:endParaRPr lang="fr-FR">
              <a:solidFill>
                <a:schemeClr val="tx1"/>
              </a:solidFill>
            </a:endParaRPr>
          </a:p>
        </p:txBody>
      </p:sp>
    </p:spTree>
    <p:extLst>
      <p:ext uri="{BB962C8B-B14F-4D97-AF65-F5344CB8AC3E}">
        <p14:creationId xmlns:p14="http://schemas.microsoft.com/office/powerpoint/2010/main" val="1992262914"/>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31746"/>
                                        </p:tgtEl>
                                        <p:attrNameLst>
                                          <p:attrName>style.visibility</p:attrName>
                                        </p:attrNameLst>
                                      </p:cBhvr>
                                      <p:to>
                                        <p:strVal val="visible"/>
                                      </p:to>
                                    </p:set>
                                    <p:animEffect transition="in" filter="fade">
                                      <p:cBhvr>
                                        <p:cTn id="7" dur="1000"/>
                                        <p:tgtEl>
                                          <p:spTgt spid="31746"/>
                                        </p:tgtEl>
                                      </p:cBhvr>
                                    </p:animEffect>
                                    <p:anim calcmode="lin" valueType="num">
                                      <p:cBhvr>
                                        <p:cTn id="8" dur="1000" fill="hold"/>
                                        <p:tgtEl>
                                          <p:spTgt spid="31746"/>
                                        </p:tgtEl>
                                        <p:attrNameLst>
                                          <p:attrName>ppt_x</p:attrName>
                                        </p:attrNameLst>
                                      </p:cBhvr>
                                      <p:tavLst>
                                        <p:tav tm="0">
                                          <p:val>
                                            <p:strVal val="#ppt_x"/>
                                          </p:val>
                                        </p:tav>
                                        <p:tav tm="100000">
                                          <p:val>
                                            <p:strVal val="#ppt_x"/>
                                          </p:val>
                                        </p:tav>
                                      </p:tavLst>
                                    </p:anim>
                                    <p:anim calcmode="lin" valueType="num">
                                      <p:cBhvr>
                                        <p:cTn id="9" dur="1000" fill="hold"/>
                                        <p:tgtEl>
                                          <p:spTgt spid="31746"/>
                                        </p:tgtEl>
                                        <p:attrNameLst>
                                          <p:attrName>ppt_y</p:attrName>
                                        </p:attrNameLst>
                                      </p:cBhvr>
                                      <p:tavLst>
                                        <p:tav tm="0">
                                          <p:val>
                                            <p:strVal val="#ppt_y-.1"/>
                                          </p:val>
                                        </p:tav>
                                        <p:tav tm="100000">
                                          <p:val>
                                            <p:strVal val="#ppt_y"/>
                                          </p:val>
                                        </p:tav>
                                      </p:tavLst>
                                    </p:anim>
                                  </p:childTnLst>
                                </p:cTn>
                              </p:par>
                            </p:childTnLst>
                          </p:cTn>
                        </p:par>
                        <p:par>
                          <p:cTn id="10" fill="hold" nodeType="afterGroup">
                            <p:stCondLst>
                              <p:cond delay="1000"/>
                            </p:stCondLst>
                            <p:childTnLst>
                              <p:par>
                                <p:cTn id="11" presetID="2" presetClass="entr" presetSubtype="8" fill="hold" grpId="0" nodeType="afterEffect">
                                  <p:stCondLst>
                                    <p:cond delay="0"/>
                                  </p:stCondLst>
                                  <p:childTnLst>
                                    <p:set>
                                      <p:cBhvr>
                                        <p:cTn id="12" dur="1" fill="hold">
                                          <p:stCondLst>
                                            <p:cond delay="0"/>
                                          </p:stCondLst>
                                        </p:cTn>
                                        <p:tgtEl>
                                          <p:spTgt spid="31754"/>
                                        </p:tgtEl>
                                        <p:attrNameLst>
                                          <p:attrName>style.visibility</p:attrName>
                                        </p:attrNameLst>
                                      </p:cBhvr>
                                      <p:to>
                                        <p:strVal val="visible"/>
                                      </p:to>
                                    </p:set>
                                    <p:anim calcmode="lin" valueType="num">
                                      <p:cBhvr additive="base">
                                        <p:cTn id="13" dur="500" fill="hold"/>
                                        <p:tgtEl>
                                          <p:spTgt spid="31754"/>
                                        </p:tgtEl>
                                        <p:attrNameLst>
                                          <p:attrName>ppt_x</p:attrName>
                                        </p:attrNameLst>
                                      </p:cBhvr>
                                      <p:tavLst>
                                        <p:tav tm="0">
                                          <p:val>
                                            <p:strVal val="0-#ppt_w/2"/>
                                          </p:val>
                                        </p:tav>
                                        <p:tav tm="100000">
                                          <p:val>
                                            <p:strVal val="#ppt_x"/>
                                          </p:val>
                                        </p:tav>
                                      </p:tavLst>
                                    </p:anim>
                                    <p:anim calcmode="lin" valueType="num">
                                      <p:cBhvr additive="base">
                                        <p:cTn id="14" dur="500" fill="hold"/>
                                        <p:tgtEl>
                                          <p:spTgt spid="31754"/>
                                        </p:tgtEl>
                                        <p:attrNameLst>
                                          <p:attrName>ppt_y</p:attrName>
                                        </p:attrNameLst>
                                      </p:cBhvr>
                                      <p:tavLst>
                                        <p:tav tm="0">
                                          <p:val>
                                            <p:strVal val="#ppt_y"/>
                                          </p:val>
                                        </p:tav>
                                        <p:tav tm="100000">
                                          <p:val>
                                            <p:strVal val="#ppt_y"/>
                                          </p:val>
                                        </p:tav>
                                      </p:tavLst>
                                    </p:anim>
                                  </p:childTnLst>
                                </p:cTn>
                              </p:par>
                            </p:childTnLst>
                          </p:cTn>
                        </p:par>
                        <p:par>
                          <p:cTn id="15" fill="hold" nodeType="afterGroup">
                            <p:stCondLst>
                              <p:cond delay="1500"/>
                            </p:stCondLst>
                            <p:childTnLst>
                              <p:par>
                                <p:cTn id="16" presetID="49" presetClass="entr" presetSubtype="0" decel="100000" fill="hold" grpId="0" nodeType="afterEffect">
                                  <p:stCondLst>
                                    <p:cond delay="0"/>
                                  </p:stCondLst>
                                  <p:childTnLst>
                                    <p:set>
                                      <p:cBhvr>
                                        <p:cTn id="17" dur="1" fill="hold">
                                          <p:stCondLst>
                                            <p:cond delay="0"/>
                                          </p:stCondLst>
                                        </p:cTn>
                                        <p:tgtEl>
                                          <p:spTgt spid="31747">
                                            <p:txEl>
                                              <p:pRg st="0" end="0"/>
                                            </p:txEl>
                                          </p:spTgt>
                                        </p:tgtEl>
                                        <p:attrNameLst>
                                          <p:attrName>style.visibility</p:attrName>
                                        </p:attrNameLst>
                                      </p:cBhvr>
                                      <p:to>
                                        <p:strVal val="visible"/>
                                      </p:to>
                                    </p:set>
                                    <p:anim calcmode="lin" valueType="num">
                                      <p:cBhvr>
                                        <p:cTn id="18" dur="500" fill="hold"/>
                                        <p:tgtEl>
                                          <p:spTgt spid="31747">
                                            <p:txEl>
                                              <p:pRg st="0" end="0"/>
                                            </p:txEl>
                                          </p:spTgt>
                                        </p:tgtEl>
                                        <p:attrNameLst>
                                          <p:attrName>ppt_w</p:attrName>
                                        </p:attrNameLst>
                                      </p:cBhvr>
                                      <p:tavLst>
                                        <p:tav tm="0">
                                          <p:val>
                                            <p:fltVal val="0"/>
                                          </p:val>
                                        </p:tav>
                                        <p:tav tm="100000">
                                          <p:val>
                                            <p:strVal val="#ppt_w"/>
                                          </p:val>
                                        </p:tav>
                                      </p:tavLst>
                                    </p:anim>
                                    <p:anim calcmode="lin" valueType="num">
                                      <p:cBhvr>
                                        <p:cTn id="19" dur="500" fill="hold"/>
                                        <p:tgtEl>
                                          <p:spTgt spid="31747">
                                            <p:txEl>
                                              <p:pRg st="0" end="0"/>
                                            </p:txEl>
                                          </p:spTgt>
                                        </p:tgtEl>
                                        <p:attrNameLst>
                                          <p:attrName>ppt_h</p:attrName>
                                        </p:attrNameLst>
                                      </p:cBhvr>
                                      <p:tavLst>
                                        <p:tav tm="0">
                                          <p:val>
                                            <p:fltVal val="0"/>
                                          </p:val>
                                        </p:tav>
                                        <p:tav tm="100000">
                                          <p:val>
                                            <p:strVal val="#ppt_h"/>
                                          </p:val>
                                        </p:tav>
                                      </p:tavLst>
                                    </p:anim>
                                    <p:anim calcmode="lin" valueType="num">
                                      <p:cBhvr>
                                        <p:cTn id="20" dur="500" fill="hold"/>
                                        <p:tgtEl>
                                          <p:spTgt spid="31747">
                                            <p:txEl>
                                              <p:pRg st="0" end="0"/>
                                            </p:txEl>
                                          </p:spTgt>
                                        </p:tgtEl>
                                        <p:attrNameLst>
                                          <p:attrName>style.rotation</p:attrName>
                                        </p:attrNameLst>
                                      </p:cBhvr>
                                      <p:tavLst>
                                        <p:tav tm="0">
                                          <p:val>
                                            <p:fltVal val="360"/>
                                          </p:val>
                                        </p:tav>
                                        <p:tav tm="100000">
                                          <p:val>
                                            <p:fltVal val="0"/>
                                          </p:val>
                                        </p:tav>
                                      </p:tavLst>
                                    </p:anim>
                                    <p:animEffect transition="in" filter="fade">
                                      <p:cBhvr>
                                        <p:cTn id="21" dur="500"/>
                                        <p:tgtEl>
                                          <p:spTgt spid="31747">
                                            <p:txEl>
                                              <p:pRg st="0" end="0"/>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47" presetClass="entr" presetSubtype="0" fill="hold" grpId="0" nodeType="clickEffect">
                                  <p:stCondLst>
                                    <p:cond delay="0"/>
                                  </p:stCondLst>
                                  <p:childTnLst>
                                    <p:set>
                                      <p:cBhvr>
                                        <p:cTn id="25" dur="1" fill="hold">
                                          <p:stCondLst>
                                            <p:cond delay="0"/>
                                          </p:stCondLst>
                                        </p:cTn>
                                        <p:tgtEl>
                                          <p:spTgt spid="31749"/>
                                        </p:tgtEl>
                                        <p:attrNameLst>
                                          <p:attrName>style.visibility</p:attrName>
                                        </p:attrNameLst>
                                      </p:cBhvr>
                                      <p:to>
                                        <p:strVal val="visible"/>
                                      </p:to>
                                    </p:set>
                                    <p:animEffect transition="in" filter="fade">
                                      <p:cBhvr>
                                        <p:cTn id="26" dur="1000"/>
                                        <p:tgtEl>
                                          <p:spTgt spid="31749"/>
                                        </p:tgtEl>
                                      </p:cBhvr>
                                    </p:animEffect>
                                    <p:anim calcmode="lin" valueType="num">
                                      <p:cBhvr>
                                        <p:cTn id="27" dur="1000" fill="hold"/>
                                        <p:tgtEl>
                                          <p:spTgt spid="31749"/>
                                        </p:tgtEl>
                                        <p:attrNameLst>
                                          <p:attrName>ppt_x</p:attrName>
                                        </p:attrNameLst>
                                      </p:cBhvr>
                                      <p:tavLst>
                                        <p:tav tm="0">
                                          <p:val>
                                            <p:strVal val="#ppt_x"/>
                                          </p:val>
                                        </p:tav>
                                        <p:tav tm="100000">
                                          <p:val>
                                            <p:strVal val="#ppt_x"/>
                                          </p:val>
                                        </p:tav>
                                      </p:tavLst>
                                    </p:anim>
                                    <p:anim calcmode="lin" valueType="num">
                                      <p:cBhvr>
                                        <p:cTn id="28" dur="1000" fill="hold"/>
                                        <p:tgtEl>
                                          <p:spTgt spid="31749"/>
                                        </p:tgtEl>
                                        <p:attrNameLst>
                                          <p:attrName>ppt_y</p:attrName>
                                        </p:attrNameLst>
                                      </p:cBhvr>
                                      <p:tavLst>
                                        <p:tav tm="0">
                                          <p:val>
                                            <p:strVal val="#ppt_y-.1"/>
                                          </p:val>
                                        </p:tav>
                                        <p:tav tm="100000">
                                          <p:val>
                                            <p:strVal val="#ppt_y"/>
                                          </p:val>
                                        </p:tav>
                                      </p:tavLst>
                                    </p:anim>
                                  </p:childTnLst>
                                </p:cTn>
                              </p:par>
                            </p:childTnLst>
                          </p:cTn>
                        </p:par>
                        <p:par>
                          <p:cTn id="29" fill="hold" nodeType="afterGroup">
                            <p:stCondLst>
                              <p:cond delay="1000"/>
                            </p:stCondLst>
                            <p:childTnLst>
                              <p:par>
                                <p:cTn id="30" presetID="2" presetClass="entr" presetSubtype="2" fill="hold" grpId="0" nodeType="afterEffect">
                                  <p:stCondLst>
                                    <p:cond delay="0"/>
                                  </p:stCondLst>
                                  <p:childTnLst>
                                    <p:set>
                                      <p:cBhvr>
                                        <p:cTn id="31" dur="1" fill="hold">
                                          <p:stCondLst>
                                            <p:cond delay="0"/>
                                          </p:stCondLst>
                                        </p:cTn>
                                        <p:tgtEl>
                                          <p:spTgt spid="31756"/>
                                        </p:tgtEl>
                                        <p:attrNameLst>
                                          <p:attrName>style.visibility</p:attrName>
                                        </p:attrNameLst>
                                      </p:cBhvr>
                                      <p:to>
                                        <p:strVal val="visible"/>
                                      </p:to>
                                    </p:set>
                                    <p:anim calcmode="lin" valueType="num">
                                      <p:cBhvr additive="base">
                                        <p:cTn id="32" dur="500" fill="hold"/>
                                        <p:tgtEl>
                                          <p:spTgt spid="31756"/>
                                        </p:tgtEl>
                                        <p:attrNameLst>
                                          <p:attrName>ppt_x</p:attrName>
                                        </p:attrNameLst>
                                      </p:cBhvr>
                                      <p:tavLst>
                                        <p:tav tm="0">
                                          <p:val>
                                            <p:strVal val="1+#ppt_w/2"/>
                                          </p:val>
                                        </p:tav>
                                        <p:tav tm="100000">
                                          <p:val>
                                            <p:strVal val="#ppt_x"/>
                                          </p:val>
                                        </p:tav>
                                      </p:tavLst>
                                    </p:anim>
                                    <p:anim calcmode="lin" valueType="num">
                                      <p:cBhvr additive="base">
                                        <p:cTn id="33" dur="500" fill="hold"/>
                                        <p:tgtEl>
                                          <p:spTgt spid="31756"/>
                                        </p:tgtEl>
                                        <p:attrNameLst>
                                          <p:attrName>ppt_y</p:attrName>
                                        </p:attrNameLst>
                                      </p:cBhvr>
                                      <p:tavLst>
                                        <p:tav tm="0">
                                          <p:val>
                                            <p:strVal val="#ppt_y"/>
                                          </p:val>
                                        </p:tav>
                                        <p:tav tm="100000">
                                          <p:val>
                                            <p:strVal val="#ppt_y"/>
                                          </p:val>
                                        </p:tav>
                                      </p:tavLst>
                                    </p:anim>
                                  </p:childTnLst>
                                </p:cTn>
                              </p:par>
                            </p:childTnLst>
                          </p:cTn>
                        </p:par>
                        <p:par>
                          <p:cTn id="34" fill="hold" nodeType="afterGroup">
                            <p:stCondLst>
                              <p:cond delay="1500"/>
                            </p:stCondLst>
                            <p:childTnLst>
                              <p:par>
                                <p:cTn id="35" presetID="49" presetClass="entr" presetSubtype="0" decel="100000" fill="hold" grpId="0" nodeType="afterEffect">
                                  <p:stCondLst>
                                    <p:cond delay="0"/>
                                  </p:stCondLst>
                                  <p:childTnLst>
                                    <p:set>
                                      <p:cBhvr>
                                        <p:cTn id="36" dur="1" fill="hold">
                                          <p:stCondLst>
                                            <p:cond delay="0"/>
                                          </p:stCondLst>
                                        </p:cTn>
                                        <p:tgtEl>
                                          <p:spTgt spid="31748">
                                            <p:txEl>
                                              <p:pRg st="0" end="0"/>
                                            </p:txEl>
                                          </p:spTgt>
                                        </p:tgtEl>
                                        <p:attrNameLst>
                                          <p:attrName>style.visibility</p:attrName>
                                        </p:attrNameLst>
                                      </p:cBhvr>
                                      <p:to>
                                        <p:strVal val="visible"/>
                                      </p:to>
                                    </p:set>
                                    <p:anim calcmode="lin" valueType="num">
                                      <p:cBhvr>
                                        <p:cTn id="37" dur="500" fill="hold"/>
                                        <p:tgtEl>
                                          <p:spTgt spid="31748">
                                            <p:txEl>
                                              <p:pRg st="0" end="0"/>
                                            </p:txEl>
                                          </p:spTgt>
                                        </p:tgtEl>
                                        <p:attrNameLst>
                                          <p:attrName>ppt_w</p:attrName>
                                        </p:attrNameLst>
                                      </p:cBhvr>
                                      <p:tavLst>
                                        <p:tav tm="0">
                                          <p:val>
                                            <p:fltVal val="0"/>
                                          </p:val>
                                        </p:tav>
                                        <p:tav tm="100000">
                                          <p:val>
                                            <p:strVal val="#ppt_w"/>
                                          </p:val>
                                        </p:tav>
                                      </p:tavLst>
                                    </p:anim>
                                    <p:anim calcmode="lin" valueType="num">
                                      <p:cBhvr>
                                        <p:cTn id="38" dur="500" fill="hold"/>
                                        <p:tgtEl>
                                          <p:spTgt spid="31748">
                                            <p:txEl>
                                              <p:pRg st="0" end="0"/>
                                            </p:txEl>
                                          </p:spTgt>
                                        </p:tgtEl>
                                        <p:attrNameLst>
                                          <p:attrName>ppt_h</p:attrName>
                                        </p:attrNameLst>
                                      </p:cBhvr>
                                      <p:tavLst>
                                        <p:tav tm="0">
                                          <p:val>
                                            <p:fltVal val="0"/>
                                          </p:val>
                                        </p:tav>
                                        <p:tav tm="100000">
                                          <p:val>
                                            <p:strVal val="#ppt_h"/>
                                          </p:val>
                                        </p:tav>
                                      </p:tavLst>
                                    </p:anim>
                                    <p:anim calcmode="lin" valueType="num">
                                      <p:cBhvr>
                                        <p:cTn id="39" dur="500" fill="hold"/>
                                        <p:tgtEl>
                                          <p:spTgt spid="31748">
                                            <p:txEl>
                                              <p:pRg st="0" end="0"/>
                                            </p:txEl>
                                          </p:spTgt>
                                        </p:tgtEl>
                                        <p:attrNameLst>
                                          <p:attrName>style.rotation</p:attrName>
                                        </p:attrNameLst>
                                      </p:cBhvr>
                                      <p:tavLst>
                                        <p:tav tm="0">
                                          <p:val>
                                            <p:fltVal val="360"/>
                                          </p:val>
                                        </p:tav>
                                        <p:tav tm="100000">
                                          <p:val>
                                            <p:fltVal val="0"/>
                                          </p:val>
                                        </p:tav>
                                      </p:tavLst>
                                    </p:anim>
                                    <p:animEffect transition="in" filter="fade">
                                      <p:cBhvr>
                                        <p:cTn id="40" dur="500"/>
                                        <p:tgtEl>
                                          <p:spTgt spid="3174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6" grpId="0"/>
      <p:bldP spid="31747" grpId="0" build="p"/>
      <p:bldP spid="31748" grpId="0" build="p"/>
      <p:bldP spid="31749" grpId="0"/>
      <p:bldP spid="31754" grpId="0" animBg="1"/>
      <p:bldP spid="31756"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1891" name="Rectangle 3"/>
          <p:cNvSpPr>
            <a:spLocks noChangeArrowheads="1"/>
          </p:cNvSpPr>
          <p:nvPr/>
        </p:nvSpPr>
        <p:spPr bwMode="auto">
          <a:xfrm>
            <a:off x="444501" y="830843"/>
            <a:ext cx="9753071" cy="6749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4493" tIns="52247" rIns="104493" bIns="52247">
            <a:spAutoFit/>
          </a:bodyPr>
          <a:lstStyle/>
          <a:p>
            <a:pPr defTabSz="1043163"/>
            <a:r>
              <a:rPr lang="fr-FR" sz="3700" b="1" dirty="0" smtClean="0">
                <a:solidFill>
                  <a:srgbClr val="741B14"/>
                </a:solidFill>
              </a:rPr>
              <a:t>Place à vos interventions</a:t>
            </a:r>
            <a:endParaRPr lang="en-US" sz="3700" b="1" dirty="0">
              <a:solidFill>
                <a:srgbClr val="402B16"/>
              </a:solidFill>
            </a:endParaRPr>
          </a:p>
        </p:txBody>
      </p:sp>
      <p:sp>
        <p:nvSpPr>
          <p:cNvPr id="421892" name="Rectangle 4"/>
          <p:cNvSpPr>
            <a:spLocks noChangeArrowheads="1"/>
          </p:cNvSpPr>
          <p:nvPr/>
        </p:nvSpPr>
        <p:spPr bwMode="auto">
          <a:xfrm>
            <a:off x="1380605" y="2201334"/>
            <a:ext cx="7625803" cy="6749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4493" tIns="52247" rIns="104493" bIns="52247">
            <a:spAutoFit/>
          </a:bodyPr>
          <a:lstStyle/>
          <a:p>
            <a:pPr marL="761962" indent="-761962" defTabSz="1043163">
              <a:spcBef>
                <a:spcPct val="50000"/>
              </a:spcBef>
              <a:buClr>
                <a:srgbClr val="FF0000"/>
              </a:buClr>
              <a:tabLst>
                <a:tab pos="769219" algn="l"/>
              </a:tabLst>
            </a:pPr>
            <a:r>
              <a:rPr lang="fr-FR" sz="3700" b="1" dirty="0" smtClean="0"/>
              <a:t>Questions…</a:t>
            </a:r>
            <a:endParaRPr lang="fr-FR" sz="3700" b="1" dirty="0"/>
          </a:p>
        </p:txBody>
      </p:sp>
      <p:sp>
        <p:nvSpPr>
          <p:cNvPr id="421893" name="Rectangle 5"/>
          <p:cNvSpPr>
            <a:spLocks noChangeArrowheads="1"/>
          </p:cNvSpPr>
          <p:nvPr/>
        </p:nvSpPr>
        <p:spPr bwMode="auto">
          <a:xfrm>
            <a:off x="1380605" y="3556000"/>
            <a:ext cx="7625803" cy="6749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4493" tIns="52247" rIns="104493" bIns="52247">
            <a:spAutoFit/>
          </a:bodyPr>
          <a:lstStyle/>
          <a:p>
            <a:pPr marL="761962" indent="-761962" defTabSz="1043163">
              <a:spcBef>
                <a:spcPct val="50000"/>
              </a:spcBef>
              <a:buClr>
                <a:srgbClr val="FF0000"/>
              </a:buClr>
              <a:tabLst>
                <a:tab pos="769219" algn="l"/>
              </a:tabLst>
            </a:pPr>
            <a:r>
              <a:rPr lang="fr-FR" sz="3700" b="1" dirty="0" smtClean="0"/>
              <a:t>Commentaires…</a:t>
            </a:r>
            <a:endParaRPr lang="fr-FR" sz="3700" b="1" dirty="0"/>
          </a:p>
        </p:txBody>
      </p:sp>
      <p:sp>
        <p:nvSpPr>
          <p:cNvPr id="421894" name="Rectangle 6"/>
          <p:cNvSpPr>
            <a:spLocks noChangeArrowheads="1"/>
          </p:cNvSpPr>
          <p:nvPr/>
        </p:nvSpPr>
        <p:spPr bwMode="auto">
          <a:xfrm>
            <a:off x="1380605" y="4995334"/>
            <a:ext cx="7625803" cy="6749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4493" tIns="52247" rIns="104493" bIns="52247">
            <a:spAutoFit/>
          </a:bodyPr>
          <a:lstStyle/>
          <a:p>
            <a:pPr marL="761962" indent="-761962" defTabSz="1043163">
              <a:spcBef>
                <a:spcPct val="50000"/>
              </a:spcBef>
              <a:buClr>
                <a:srgbClr val="FF0000"/>
              </a:buClr>
              <a:tabLst>
                <a:tab pos="769219" algn="l"/>
              </a:tabLst>
            </a:pPr>
            <a:r>
              <a:rPr lang="fr-FR" sz="3700" b="1" dirty="0" smtClean="0"/>
              <a:t>Suggestions…</a:t>
            </a:r>
            <a:endParaRPr lang="fr-FR" sz="3700" b="1" dirty="0"/>
          </a:p>
        </p:txBody>
      </p:sp>
    </p:spTree>
    <p:extLst>
      <p:ext uri="{BB962C8B-B14F-4D97-AF65-F5344CB8AC3E}">
        <p14:creationId xmlns:p14="http://schemas.microsoft.com/office/powerpoint/2010/main" val="3073505915"/>
      </p:ext>
    </p:extLst>
  </p:cSld>
  <p:clrMapOvr>
    <a:masterClrMapping/>
  </p:clrMapOvr>
  <p:transition spd="slow">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21891"/>
                                        </p:tgtEl>
                                        <p:attrNameLst>
                                          <p:attrName>style.visibility</p:attrName>
                                        </p:attrNameLst>
                                      </p:cBhvr>
                                      <p:to>
                                        <p:strVal val="visible"/>
                                      </p:to>
                                    </p:set>
                                    <p:anim calcmode="lin" valueType="num">
                                      <p:cBhvr additive="base">
                                        <p:cTn id="7" dur="500" fill="hold"/>
                                        <p:tgtEl>
                                          <p:spTgt spid="421891"/>
                                        </p:tgtEl>
                                        <p:attrNameLst>
                                          <p:attrName>ppt_x</p:attrName>
                                        </p:attrNameLst>
                                      </p:cBhvr>
                                      <p:tavLst>
                                        <p:tav tm="0">
                                          <p:val>
                                            <p:strVal val="0-#ppt_w/2"/>
                                          </p:val>
                                        </p:tav>
                                        <p:tav tm="100000">
                                          <p:val>
                                            <p:strVal val="#ppt_x"/>
                                          </p:val>
                                        </p:tav>
                                      </p:tavLst>
                                    </p:anim>
                                    <p:anim calcmode="lin" valueType="num">
                                      <p:cBhvr additive="base">
                                        <p:cTn id="8" dur="500" fill="hold"/>
                                        <p:tgtEl>
                                          <p:spTgt spid="421891"/>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 presetClass="entr" presetSubtype="1" fill="hold" grpId="0" nodeType="afterEffect">
                                  <p:stCondLst>
                                    <p:cond delay="0"/>
                                  </p:stCondLst>
                                  <p:childTnLst>
                                    <p:set>
                                      <p:cBhvr>
                                        <p:cTn id="11" dur="1" fill="hold">
                                          <p:stCondLst>
                                            <p:cond delay="0"/>
                                          </p:stCondLst>
                                        </p:cTn>
                                        <p:tgtEl>
                                          <p:spTgt spid="421892">
                                            <p:txEl>
                                              <p:pRg st="0" end="0"/>
                                            </p:txEl>
                                          </p:spTgt>
                                        </p:tgtEl>
                                        <p:attrNameLst>
                                          <p:attrName>style.visibility</p:attrName>
                                        </p:attrNameLst>
                                      </p:cBhvr>
                                      <p:to>
                                        <p:strVal val="visible"/>
                                      </p:to>
                                    </p:set>
                                    <p:anim calcmode="lin" valueType="num">
                                      <p:cBhvr additive="base">
                                        <p:cTn id="12" dur="500" fill="hold"/>
                                        <p:tgtEl>
                                          <p:spTgt spid="421892">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421892">
                                            <p:txEl>
                                              <p:pRg st="0" end="0"/>
                                            </p:txEl>
                                          </p:spTgt>
                                        </p:tgtEl>
                                        <p:attrNameLst>
                                          <p:attrName>ppt_y</p:attrName>
                                        </p:attrNameLst>
                                      </p:cBhvr>
                                      <p:tavLst>
                                        <p:tav tm="0">
                                          <p:val>
                                            <p:strVal val="0-#ppt_h/2"/>
                                          </p:val>
                                        </p:tav>
                                        <p:tav tm="100000">
                                          <p:val>
                                            <p:strVal val="#ppt_y"/>
                                          </p:val>
                                        </p:tav>
                                      </p:tavLst>
                                    </p:anim>
                                  </p:childTnLst>
                                </p:cTn>
                              </p:par>
                            </p:childTnLst>
                          </p:cTn>
                        </p:par>
                        <p:par>
                          <p:cTn id="14" fill="hold" nodeType="withGroup">
                            <p:stCondLst>
                              <p:cond delay="1000"/>
                            </p:stCondLst>
                            <p:childTnLst>
                              <p:par>
                                <p:cTn id="15" presetID="2" presetClass="entr" presetSubtype="1" fill="hold" grpId="0" nodeType="afterEffect">
                                  <p:stCondLst>
                                    <p:cond delay="0"/>
                                  </p:stCondLst>
                                  <p:childTnLst>
                                    <p:set>
                                      <p:cBhvr>
                                        <p:cTn id="16" dur="1" fill="hold">
                                          <p:stCondLst>
                                            <p:cond delay="0"/>
                                          </p:stCondLst>
                                        </p:cTn>
                                        <p:tgtEl>
                                          <p:spTgt spid="421893">
                                            <p:txEl>
                                              <p:pRg st="0" end="0"/>
                                            </p:txEl>
                                          </p:spTgt>
                                        </p:tgtEl>
                                        <p:attrNameLst>
                                          <p:attrName>style.visibility</p:attrName>
                                        </p:attrNameLst>
                                      </p:cBhvr>
                                      <p:to>
                                        <p:strVal val="visible"/>
                                      </p:to>
                                    </p:set>
                                    <p:anim calcmode="lin" valueType="num">
                                      <p:cBhvr additive="base">
                                        <p:cTn id="17" dur="500" fill="hold"/>
                                        <p:tgtEl>
                                          <p:spTgt spid="421893">
                                            <p:txEl>
                                              <p:pRg st="0" end="0"/>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21893">
                                            <p:txEl>
                                              <p:pRg st="0" end="0"/>
                                            </p:txEl>
                                          </p:spTgt>
                                        </p:tgtEl>
                                        <p:attrNameLst>
                                          <p:attrName>ppt_y</p:attrName>
                                        </p:attrNameLst>
                                      </p:cBhvr>
                                      <p:tavLst>
                                        <p:tav tm="0">
                                          <p:val>
                                            <p:strVal val="0-#ppt_h/2"/>
                                          </p:val>
                                        </p:tav>
                                        <p:tav tm="100000">
                                          <p:val>
                                            <p:strVal val="#ppt_y"/>
                                          </p:val>
                                        </p:tav>
                                      </p:tavLst>
                                    </p:anim>
                                  </p:childTnLst>
                                </p:cTn>
                              </p:par>
                            </p:childTnLst>
                          </p:cTn>
                        </p:par>
                        <p:par>
                          <p:cTn id="19" fill="hold" nodeType="withGroup">
                            <p:stCondLst>
                              <p:cond delay="1500"/>
                            </p:stCondLst>
                            <p:childTnLst>
                              <p:par>
                                <p:cTn id="20" presetID="2" presetClass="entr" presetSubtype="1" fill="hold" grpId="0" nodeType="afterEffect">
                                  <p:stCondLst>
                                    <p:cond delay="0"/>
                                  </p:stCondLst>
                                  <p:childTnLst>
                                    <p:set>
                                      <p:cBhvr>
                                        <p:cTn id="21" dur="1" fill="hold">
                                          <p:stCondLst>
                                            <p:cond delay="0"/>
                                          </p:stCondLst>
                                        </p:cTn>
                                        <p:tgtEl>
                                          <p:spTgt spid="421894">
                                            <p:txEl>
                                              <p:pRg st="0" end="0"/>
                                            </p:txEl>
                                          </p:spTgt>
                                        </p:tgtEl>
                                        <p:attrNameLst>
                                          <p:attrName>style.visibility</p:attrName>
                                        </p:attrNameLst>
                                      </p:cBhvr>
                                      <p:to>
                                        <p:strVal val="visible"/>
                                      </p:to>
                                    </p:set>
                                    <p:anim calcmode="lin" valueType="num">
                                      <p:cBhvr additive="base">
                                        <p:cTn id="22" dur="500" fill="hold"/>
                                        <p:tgtEl>
                                          <p:spTgt spid="421894">
                                            <p:txEl>
                                              <p:pRg st="0" end="0"/>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421894">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1891" grpId="0" autoUpdateAnimBg="0"/>
      <p:bldP spid="421892" grpId="0" build="p" autoUpdateAnimBg="0"/>
      <p:bldP spid="421893" grpId="0" build="p" autoUpdateAnimBg="0"/>
      <p:bldP spid="421894"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4" name="WordArt 4"/>
          <p:cNvSpPr>
            <a:spLocks noChangeArrowheads="1" noChangeShapeType="1" noTextEdit="1"/>
          </p:cNvSpPr>
          <p:nvPr/>
        </p:nvSpPr>
        <p:spPr bwMode="auto">
          <a:xfrm>
            <a:off x="1157536" y="1577752"/>
            <a:ext cx="8496944" cy="468052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lIns="104498" tIns="52249" rIns="104498" bIns="52249" fromWordArt="1">
            <a:prstTxWarp prst="textPlain">
              <a:avLst>
                <a:gd name="adj" fmla="val 50000"/>
              </a:avLst>
            </a:prstTxWarp>
          </a:bodyPr>
          <a:lstStyle/>
          <a:p>
            <a:pPr algn="ctr"/>
            <a:r>
              <a:rPr lang="fr-FR" sz="3700" b="1" kern="10" dirty="0" smtClean="0">
                <a:effectLst>
                  <a:outerShdw blurRad="63500" dist="45791" dir="2021404" algn="ctr" rotWithShape="0">
                    <a:srgbClr val="C0C0C0"/>
                  </a:outerShdw>
                </a:effectLst>
                <a:latin typeface="Corbel Italic"/>
                <a:ea typeface="Corbel Italic"/>
                <a:cs typeface="Corbel Italic"/>
              </a:rPr>
              <a:t>Les changements</a:t>
            </a:r>
            <a:endParaRPr lang="fr-FR" sz="3700" b="1" kern="10" dirty="0">
              <a:effectLst>
                <a:outerShdw blurRad="63500" dist="45791" dir="2021404" algn="ctr" rotWithShape="0">
                  <a:srgbClr val="C0C0C0"/>
                </a:outerShdw>
              </a:effectLst>
              <a:latin typeface="Corbel Italic"/>
              <a:ea typeface="Corbel Italic"/>
              <a:cs typeface="Corbel Italic"/>
            </a:endParaRPr>
          </a:p>
          <a:p>
            <a:pPr algn="ctr"/>
            <a:r>
              <a:rPr lang="fr-FR" sz="3700" b="1" kern="10" dirty="0">
                <a:effectLst>
                  <a:outerShdw blurRad="63500" dist="45791" dir="2021404" algn="ctr" rotWithShape="0">
                    <a:srgbClr val="C0C0C0"/>
                  </a:outerShdw>
                </a:effectLst>
                <a:latin typeface="Corbel Italic"/>
                <a:ea typeface="Corbel Italic"/>
                <a:cs typeface="Corbel Italic"/>
              </a:rPr>
              <a:t>p</a:t>
            </a:r>
            <a:r>
              <a:rPr lang="fr-FR" sz="3700" b="1" kern="10" dirty="0" smtClean="0">
                <a:effectLst>
                  <a:outerShdw blurRad="63500" dist="45791" dir="2021404" algn="ctr" rotWithShape="0">
                    <a:srgbClr val="C0C0C0"/>
                  </a:outerShdw>
                </a:effectLst>
                <a:latin typeface="Corbel Italic"/>
                <a:ea typeface="Corbel Italic"/>
                <a:cs typeface="Corbel Italic"/>
              </a:rPr>
              <a:t>édagogiques induits</a:t>
            </a:r>
            <a:endParaRPr lang="fr-FR" sz="3700" b="1" kern="10" dirty="0">
              <a:effectLst>
                <a:outerShdw blurRad="63500" dist="45791" dir="2021404" algn="ctr" rotWithShape="0">
                  <a:srgbClr val="C0C0C0"/>
                </a:outerShdw>
              </a:effectLst>
              <a:latin typeface="Corbel Italic"/>
              <a:ea typeface="Corbel Italic"/>
              <a:cs typeface="Corbel Italic"/>
            </a:endParaRPr>
          </a:p>
          <a:p>
            <a:pPr algn="ctr"/>
            <a:r>
              <a:rPr lang="fr-FR" sz="3700" b="1" kern="10" dirty="0">
                <a:effectLst>
                  <a:outerShdw blurRad="63500" dist="45791" dir="2021404" algn="ctr" rotWithShape="0">
                    <a:srgbClr val="C0C0C0"/>
                  </a:outerShdw>
                </a:effectLst>
                <a:latin typeface="Corbel Italic"/>
                <a:ea typeface="Corbel Italic"/>
                <a:cs typeface="Corbel Italic"/>
              </a:rPr>
              <a:t>p</a:t>
            </a:r>
            <a:r>
              <a:rPr lang="fr-FR" sz="3700" b="1" kern="10" dirty="0" smtClean="0">
                <a:effectLst>
                  <a:outerShdw blurRad="63500" dist="45791" dir="2021404" algn="ctr" rotWithShape="0">
                    <a:srgbClr val="C0C0C0"/>
                  </a:outerShdw>
                </a:effectLst>
                <a:latin typeface="Corbel Italic"/>
                <a:ea typeface="Corbel Italic"/>
                <a:cs typeface="Corbel Italic"/>
              </a:rPr>
              <a:t>ar les compétences</a:t>
            </a:r>
            <a:endParaRPr lang="fr-FR" sz="3700" b="1" kern="10" dirty="0">
              <a:effectLst>
                <a:outerShdw blurRad="63500" dist="45791" dir="2021404" algn="ctr" rotWithShape="0">
                  <a:srgbClr val="C0C0C0"/>
                </a:outerShdw>
              </a:effectLst>
              <a:latin typeface="Corbel Italic"/>
              <a:ea typeface="Corbel Italic"/>
              <a:cs typeface="Corbel Italic"/>
            </a:endParaRPr>
          </a:p>
        </p:txBody>
      </p:sp>
    </p:spTree>
    <p:extLst>
      <p:ext uri="{BB962C8B-B14F-4D97-AF65-F5344CB8AC3E}">
        <p14:creationId xmlns:p14="http://schemas.microsoft.com/office/powerpoint/2010/main" val="2666991220"/>
      </p:ext>
    </p:extLst>
  </p:cSld>
  <p:clrMapOvr>
    <a:masterClrMapping/>
  </p:clrMapOvr>
  <p:transition>
    <p:circl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36" fill="hold" grpId="0" nodeType="clickEffect">
                                  <p:stCondLst>
                                    <p:cond delay="0"/>
                                  </p:stCondLst>
                                  <p:childTnLst>
                                    <p:set>
                                      <p:cBhvr>
                                        <p:cTn id="6" dur="1" fill="hold">
                                          <p:stCondLst>
                                            <p:cond delay="0"/>
                                          </p:stCondLst>
                                        </p:cTn>
                                        <p:tgtEl>
                                          <p:spTgt spid="30724"/>
                                        </p:tgtEl>
                                        <p:attrNameLst>
                                          <p:attrName>style.visibility</p:attrName>
                                        </p:attrNameLst>
                                      </p:cBhvr>
                                      <p:to>
                                        <p:strVal val="visible"/>
                                      </p:to>
                                    </p:set>
                                    <p:anim calcmode="lin" valueType="num">
                                      <p:cBhvr>
                                        <p:cTn id="7" dur="500" fill="hold"/>
                                        <p:tgtEl>
                                          <p:spTgt spid="30724"/>
                                        </p:tgtEl>
                                        <p:attrNameLst>
                                          <p:attrName>ppt_w</p:attrName>
                                        </p:attrNameLst>
                                      </p:cBhvr>
                                      <p:tavLst>
                                        <p:tav tm="0">
                                          <p:val>
                                            <p:strVal val="(6*min(max(#ppt_w*#ppt_h,.3),1)-7.4)/-.7*#ppt_w"/>
                                          </p:val>
                                        </p:tav>
                                        <p:tav tm="100000">
                                          <p:val>
                                            <p:strVal val="#ppt_w"/>
                                          </p:val>
                                        </p:tav>
                                      </p:tavLst>
                                    </p:anim>
                                    <p:anim calcmode="lin" valueType="num">
                                      <p:cBhvr>
                                        <p:cTn id="8" dur="500" fill="hold"/>
                                        <p:tgtEl>
                                          <p:spTgt spid="30724"/>
                                        </p:tgtEl>
                                        <p:attrNameLst>
                                          <p:attrName>ppt_h</p:attrName>
                                        </p:attrNameLst>
                                      </p:cBhvr>
                                      <p:tavLst>
                                        <p:tav tm="0">
                                          <p:val>
                                            <p:strVal val="(6*min(max(#ppt_w*#ppt_h,.3),1)-7.4)/-.7*#ppt_h"/>
                                          </p:val>
                                        </p:tav>
                                        <p:tav tm="100000">
                                          <p:val>
                                            <p:strVal val="#ppt_h"/>
                                          </p:val>
                                        </p:tav>
                                      </p:tavLst>
                                    </p:anim>
                                    <p:anim calcmode="lin" valueType="num">
                                      <p:cBhvr>
                                        <p:cTn id="9" dur="500" fill="hold"/>
                                        <p:tgtEl>
                                          <p:spTgt spid="30724"/>
                                        </p:tgtEl>
                                        <p:attrNameLst>
                                          <p:attrName>ppt_x</p:attrName>
                                        </p:attrNameLst>
                                      </p:cBhvr>
                                      <p:tavLst>
                                        <p:tav tm="0">
                                          <p:val>
                                            <p:fltVal val="0.5"/>
                                          </p:val>
                                        </p:tav>
                                        <p:tav tm="100000">
                                          <p:val>
                                            <p:strVal val="#ppt_x"/>
                                          </p:val>
                                        </p:tav>
                                      </p:tavLst>
                                    </p:anim>
                                    <p:anim calcmode="lin" valueType="num">
                                      <p:cBhvr>
                                        <p:cTn id="10" dur="500" fill="hold"/>
                                        <p:tgtEl>
                                          <p:spTgt spid="30724"/>
                                        </p:tgtEl>
                                        <p:attrNameLst>
                                          <p:attrName>ppt_y</p:attrName>
                                        </p:attrNameLst>
                                      </p:cBhvr>
                                      <p:tavLst>
                                        <p:tav tm="0">
                                          <p:val>
                                            <p:strVal val="1+(6*min(max(#ppt_w*#ppt_h,.3),1)-7.4)/-.7*#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4"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4" name="WordArt 4"/>
          <p:cNvSpPr>
            <a:spLocks noChangeArrowheads="1" noChangeShapeType="1" noTextEdit="1"/>
          </p:cNvSpPr>
          <p:nvPr/>
        </p:nvSpPr>
        <p:spPr bwMode="auto">
          <a:xfrm>
            <a:off x="800100" y="762000"/>
            <a:ext cx="9067800" cy="58420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lIns="104498" tIns="52249" rIns="104498" bIns="52249" fromWordArt="1">
            <a:prstTxWarp prst="textPlain">
              <a:avLst>
                <a:gd name="adj" fmla="val 50000"/>
              </a:avLst>
            </a:prstTxWarp>
          </a:bodyPr>
          <a:lstStyle/>
          <a:p>
            <a:pPr algn="ctr"/>
            <a:r>
              <a:rPr lang="fr-FR" sz="4100" b="1" kern="10">
                <a:effectLst>
                  <a:outerShdw blurRad="63500" dist="45791" dir="2021404" algn="ctr" rotWithShape="0">
                    <a:srgbClr val="C0C0C0"/>
                  </a:outerShdw>
                </a:effectLst>
                <a:latin typeface="Corbel Italic"/>
                <a:ea typeface="Corbel Italic"/>
                <a:cs typeface="Corbel Italic"/>
              </a:rPr>
              <a:t>Quelques indices quant aux</a:t>
            </a:r>
          </a:p>
          <a:p>
            <a:pPr algn="ctr"/>
            <a:r>
              <a:rPr lang="fr-FR" sz="4100" b="1" kern="10">
                <a:effectLst>
                  <a:outerShdw blurRad="63500" dist="45791" dir="2021404" algn="ctr" rotWithShape="0">
                    <a:srgbClr val="C0C0C0"/>
                  </a:outerShdw>
                </a:effectLst>
                <a:latin typeface="Corbel Italic"/>
                <a:ea typeface="Corbel Italic"/>
                <a:cs typeface="Corbel Italic"/>
              </a:rPr>
              <a:t>situations d’apprentissage</a:t>
            </a:r>
          </a:p>
          <a:p>
            <a:pPr algn="ctr"/>
            <a:r>
              <a:rPr lang="fr-FR" sz="4100" b="1" kern="10">
                <a:effectLst>
                  <a:outerShdw blurRad="63500" dist="45791" dir="2021404" algn="ctr" rotWithShape="0">
                    <a:srgbClr val="C0C0C0"/>
                  </a:outerShdw>
                </a:effectLst>
                <a:latin typeface="Corbel Italic"/>
                <a:ea typeface="Corbel Italic"/>
                <a:cs typeface="Corbel Italic"/>
              </a:rPr>
              <a:t>cohérentes avec la logique des</a:t>
            </a:r>
          </a:p>
          <a:p>
            <a:pPr algn="ctr"/>
            <a:r>
              <a:rPr lang="fr-FR" sz="4100" b="1" kern="10">
                <a:effectLst>
                  <a:outerShdw blurRad="63500" dist="45791" dir="2021404" algn="ctr" rotWithShape="0">
                    <a:srgbClr val="C0C0C0"/>
                  </a:outerShdw>
                </a:effectLst>
                <a:latin typeface="Corbel Italic"/>
                <a:ea typeface="Corbel Italic"/>
                <a:cs typeface="Corbel Italic"/>
              </a:rPr>
              <a:t>formations axées sur le</a:t>
            </a:r>
          </a:p>
          <a:p>
            <a:pPr algn="ctr"/>
            <a:r>
              <a:rPr lang="fr-FR" sz="4100" b="1" kern="10">
                <a:effectLst>
                  <a:outerShdw blurRad="63500" dist="45791" dir="2021404" algn="ctr" rotWithShape="0">
                    <a:srgbClr val="C0C0C0"/>
                  </a:outerShdw>
                </a:effectLst>
                <a:latin typeface="Corbel Italic"/>
                <a:ea typeface="Corbel Italic"/>
                <a:cs typeface="Corbel Italic"/>
              </a:rPr>
              <a:t>développement de compétences</a:t>
            </a:r>
          </a:p>
        </p:txBody>
      </p:sp>
    </p:spTree>
    <p:extLst>
      <p:ext uri="{BB962C8B-B14F-4D97-AF65-F5344CB8AC3E}">
        <p14:creationId xmlns:p14="http://schemas.microsoft.com/office/powerpoint/2010/main" val="3216577360"/>
      </p:ext>
    </p:extLst>
  </p:cSld>
  <p:clrMapOvr>
    <a:masterClrMapping/>
  </p:clrMapOvr>
  <p:transition>
    <p:circl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36" fill="hold" grpId="0" nodeType="clickEffect">
                                  <p:stCondLst>
                                    <p:cond delay="0"/>
                                  </p:stCondLst>
                                  <p:childTnLst>
                                    <p:set>
                                      <p:cBhvr>
                                        <p:cTn id="6" dur="1" fill="hold">
                                          <p:stCondLst>
                                            <p:cond delay="0"/>
                                          </p:stCondLst>
                                        </p:cTn>
                                        <p:tgtEl>
                                          <p:spTgt spid="30724"/>
                                        </p:tgtEl>
                                        <p:attrNameLst>
                                          <p:attrName>style.visibility</p:attrName>
                                        </p:attrNameLst>
                                      </p:cBhvr>
                                      <p:to>
                                        <p:strVal val="visible"/>
                                      </p:to>
                                    </p:set>
                                    <p:anim calcmode="lin" valueType="num">
                                      <p:cBhvr>
                                        <p:cTn id="7" dur="500" fill="hold"/>
                                        <p:tgtEl>
                                          <p:spTgt spid="30724"/>
                                        </p:tgtEl>
                                        <p:attrNameLst>
                                          <p:attrName>ppt_w</p:attrName>
                                        </p:attrNameLst>
                                      </p:cBhvr>
                                      <p:tavLst>
                                        <p:tav tm="0">
                                          <p:val>
                                            <p:strVal val="(6*min(max(#ppt_w*#ppt_h,.3),1)-7.4)/-.7*#ppt_w"/>
                                          </p:val>
                                        </p:tav>
                                        <p:tav tm="100000">
                                          <p:val>
                                            <p:strVal val="#ppt_w"/>
                                          </p:val>
                                        </p:tav>
                                      </p:tavLst>
                                    </p:anim>
                                    <p:anim calcmode="lin" valueType="num">
                                      <p:cBhvr>
                                        <p:cTn id="8" dur="500" fill="hold"/>
                                        <p:tgtEl>
                                          <p:spTgt spid="30724"/>
                                        </p:tgtEl>
                                        <p:attrNameLst>
                                          <p:attrName>ppt_h</p:attrName>
                                        </p:attrNameLst>
                                      </p:cBhvr>
                                      <p:tavLst>
                                        <p:tav tm="0">
                                          <p:val>
                                            <p:strVal val="(6*min(max(#ppt_w*#ppt_h,.3),1)-7.4)/-.7*#ppt_h"/>
                                          </p:val>
                                        </p:tav>
                                        <p:tav tm="100000">
                                          <p:val>
                                            <p:strVal val="#ppt_h"/>
                                          </p:val>
                                        </p:tav>
                                      </p:tavLst>
                                    </p:anim>
                                    <p:anim calcmode="lin" valueType="num">
                                      <p:cBhvr>
                                        <p:cTn id="9" dur="500" fill="hold"/>
                                        <p:tgtEl>
                                          <p:spTgt spid="30724"/>
                                        </p:tgtEl>
                                        <p:attrNameLst>
                                          <p:attrName>ppt_x</p:attrName>
                                        </p:attrNameLst>
                                      </p:cBhvr>
                                      <p:tavLst>
                                        <p:tav tm="0">
                                          <p:val>
                                            <p:fltVal val="0.5"/>
                                          </p:val>
                                        </p:tav>
                                        <p:tav tm="100000">
                                          <p:val>
                                            <p:strVal val="#ppt_x"/>
                                          </p:val>
                                        </p:tav>
                                      </p:tavLst>
                                    </p:anim>
                                    <p:anim calcmode="lin" valueType="num">
                                      <p:cBhvr>
                                        <p:cTn id="10" dur="500" fill="hold"/>
                                        <p:tgtEl>
                                          <p:spTgt spid="30724"/>
                                        </p:tgtEl>
                                        <p:attrNameLst>
                                          <p:attrName>ppt_y</p:attrName>
                                        </p:attrNameLst>
                                      </p:cBhvr>
                                      <p:tavLst>
                                        <p:tav tm="0">
                                          <p:val>
                                            <p:strVal val="1+(6*min(max(#ppt_w*#ppt_h,.3),1)-7.4)/-.7*#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4"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2787" name="Text Box 3"/>
          <p:cNvSpPr txBox="1">
            <a:spLocks noChangeArrowheads="1"/>
          </p:cNvSpPr>
          <p:nvPr/>
        </p:nvSpPr>
        <p:spPr bwMode="auto">
          <a:xfrm>
            <a:off x="622300" y="846666"/>
            <a:ext cx="9245600" cy="56844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4493" tIns="52247" rIns="104493" bIns="52247">
            <a:spAutoFit/>
          </a:bodyPr>
          <a:lstStyle>
            <a:lvl1pPr marL="673100" indent="-673100">
              <a:tabLst>
                <a:tab pos="660400" algn="l"/>
              </a:tabLst>
              <a:defRPr sz="2400">
                <a:solidFill>
                  <a:srgbClr val="040506"/>
                </a:solidFill>
                <a:latin typeface="Arial" charset="0"/>
                <a:ea typeface="ＭＳ Ｐゴシック" charset="0"/>
                <a:cs typeface="ＭＳ Ｐゴシック" charset="0"/>
              </a:defRPr>
            </a:lvl1pPr>
            <a:lvl2pPr marL="742950" indent="-285750">
              <a:tabLst>
                <a:tab pos="660400" algn="l"/>
              </a:tabLst>
              <a:defRPr sz="2400">
                <a:solidFill>
                  <a:srgbClr val="040506"/>
                </a:solidFill>
                <a:latin typeface="Arial" charset="0"/>
                <a:ea typeface="ＭＳ Ｐゴシック" charset="0"/>
              </a:defRPr>
            </a:lvl2pPr>
            <a:lvl3pPr marL="1143000" indent="-228600">
              <a:tabLst>
                <a:tab pos="660400" algn="l"/>
              </a:tabLst>
              <a:defRPr sz="2400">
                <a:solidFill>
                  <a:srgbClr val="040506"/>
                </a:solidFill>
                <a:latin typeface="Arial" charset="0"/>
                <a:ea typeface="ＭＳ Ｐゴシック" charset="0"/>
              </a:defRPr>
            </a:lvl3pPr>
            <a:lvl4pPr marL="1600200" indent="-228600">
              <a:tabLst>
                <a:tab pos="660400" algn="l"/>
              </a:tabLst>
              <a:defRPr sz="2400">
                <a:solidFill>
                  <a:srgbClr val="040506"/>
                </a:solidFill>
                <a:latin typeface="Arial" charset="0"/>
                <a:ea typeface="ＭＳ Ｐゴシック" charset="0"/>
              </a:defRPr>
            </a:lvl4pPr>
            <a:lvl5pPr marL="2057400" indent="-228600">
              <a:tabLst>
                <a:tab pos="660400" algn="l"/>
              </a:tabLst>
              <a:defRPr sz="2400">
                <a:solidFill>
                  <a:srgbClr val="040506"/>
                </a:solidFill>
                <a:latin typeface="Arial" charset="0"/>
                <a:ea typeface="ＭＳ Ｐゴシック" charset="0"/>
              </a:defRPr>
            </a:lvl5pPr>
            <a:lvl6pPr marL="2514600" indent="-228600" eaLnBrk="0" fontAlgn="base" hangingPunct="0">
              <a:spcBef>
                <a:spcPct val="0"/>
              </a:spcBef>
              <a:spcAft>
                <a:spcPct val="0"/>
              </a:spcAft>
              <a:tabLst>
                <a:tab pos="660400" algn="l"/>
              </a:tabLst>
              <a:defRPr sz="2400">
                <a:solidFill>
                  <a:srgbClr val="040506"/>
                </a:solidFill>
                <a:latin typeface="Arial" charset="0"/>
                <a:ea typeface="ＭＳ Ｐゴシック" charset="0"/>
              </a:defRPr>
            </a:lvl6pPr>
            <a:lvl7pPr marL="2971800" indent="-228600" eaLnBrk="0" fontAlgn="base" hangingPunct="0">
              <a:spcBef>
                <a:spcPct val="0"/>
              </a:spcBef>
              <a:spcAft>
                <a:spcPct val="0"/>
              </a:spcAft>
              <a:tabLst>
                <a:tab pos="660400" algn="l"/>
              </a:tabLst>
              <a:defRPr sz="2400">
                <a:solidFill>
                  <a:srgbClr val="040506"/>
                </a:solidFill>
                <a:latin typeface="Arial" charset="0"/>
                <a:ea typeface="ＭＳ Ｐゴシック" charset="0"/>
              </a:defRPr>
            </a:lvl7pPr>
            <a:lvl8pPr marL="3429000" indent="-228600" eaLnBrk="0" fontAlgn="base" hangingPunct="0">
              <a:spcBef>
                <a:spcPct val="0"/>
              </a:spcBef>
              <a:spcAft>
                <a:spcPct val="0"/>
              </a:spcAft>
              <a:tabLst>
                <a:tab pos="660400" algn="l"/>
              </a:tabLst>
              <a:defRPr sz="2400">
                <a:solidFill>
                  <a:srgbClr val="040506"/>
                </a:solidFill>
                <a:latin typeface="Arial" charset="0"/>
                <a:ea typeface="ＭＳ Ｐゴシック" charset="0"/>
              </a:defRPr>
            </a:lvl8pPr>
            <a:lvl9pPr marL="3886200" indent="-228600" eaLnBrk="0" fontAlgn="base" hangingPunct="0">
              <a:spcBef>
                <a:spcPct val="0"/>
              </a:spcBef>
              <a:spcAft>
                <a:spcPct val="0"/>
              </a:spcAft>
              <a:tabLst>
                <a:tab pos="660400" algn="l"/>
              </a:tabLst>
              <a:defRPr sz="2400">
                <a:solidFill>
                  <a:srgbClr val="040506"/>
                </a:solidFill>
                <a:latin typeface="Arial" charset="0"/>
                <a:ea typeface="ＭＳ Ｐゴシック" charset="0"/>
              </a:defRPr>
            </a:lvl9pPr>
          </a:lstStyle>
          <a:p>
            <a:pPr>
              <a:lnSpc>
                <a:spcPct val="120000"/>
              </a:lnSpc>
              <a:buClr>
                <a:srgbClr val="70221B"/>
              </a:buClr>
              <a:buFont typeface="Wingdings" charset="0"/>
              <a:buChar char="Ø"/>
            </a:pPr>
            <a:r>
              <a:rPr lang="en-US" sz="3200" b="1">
                <a:solidFill>
                  <a:srgbClr val="171476"/>
                </a:solidFill>
              </a:rPr>
              <a:t>Un</a:t>
            </a:r>
            <a:r>
              <a:rPr lang="en-US" sz="3200" b="1">
                <a:solidFill>
                  <a:schemeClr val="tx1"/>
                </a:solidFill>
              </a:rPr>
              <a:t> </a:t>
            </a:r>
            <a:r>
              <a:rPr lang="en-US" sz="3700" b="1">
                <a:solidFill>
                  <a:srgbClr val="741B14"/>
                </a:solidFill>
              </a:rPr>
              <a:t>haut degré d’authenticité</a:t>
            </a:r>
            <a:r>
              <a:rPr lang="en-US" sz="3200" b="1">
                <a:solidFill>
                  <a:schemeClr val="tx1"/>
                </a:solidFill>
              </a:rPr>
              <a:t> </a:t>
            </a:r>
            <a:r>
              <a:rPr lang="en-US" sz="3200" b="1">
                <a:solidFill>
                  <a:srgbClr val="171476"/>
                </a:solidFill>
              </a:rPr>
              <a:t>des situations d'apprentissage.</a:t>
            </a:r>
            <a:r>
              <a:rPr lang="en-US" sz="3200" b="1">
                <a:solidFill>
                  <a:schemeClr val="tx1"/>
                </a:solidFill>
              </a:rPr>
              <a:t> </a:t>
            </a:r>
          </a:p>
          <a:p>
            <a:pPr>
              <a:lnSpc>
                <a:spcPct val="120000"/>
              </a:lnSpc>
              <a:buClr>
                <a:srgbClr val="70221B"/>
              </a:buClr>
              <a:buFont typeface="Wingdings" charset="0"/>
              <a:buChar char="Ø"/>
            </a:pPr>
            <a:endParaRPr lang="en-US" sz="3200" b="1">
              <a:solidFill>
                <a:schemeClr val="tx1"/>
              </a:solidFill>
            </a:endParaRPr>
          </a:p>
          <a:p>
            <a:pPr>
              <a:lnSpc>
                <a:spcPct val="120000"/>
              </a:lnSpc>
              <a:buClr>
                <a:srgbClr val="70221B"/>
              </a:buClr>
              <a:buFont typeface="Wingdings" charset="0"/>
              <a:buChar char="Ø"/>
            </a:pPr>
            <a:r>
              <a:rPr lang="en-US" sz="3200" b="1">
                <a:solidFill>
                  <a:srgbClr val="171476"/>
                </a:solidFill>
              </a:rPr>
              <a:t>Un</a:t>
            </a:r>
            <a:r>
              <a:rPr lang="en-US" sz="3200" b="1">
                <a:solidFill>
                  <a:schemeClr val="tx1"/>
                </a:solidFill>
              </a:rPr>
              <a:t> </a:t>
            </a:r>
            <a:r>
              <a:rPr lang="en-US" sz="3700" b="1">
                <a:solidFill>
                  <a:srgbClr val="741B14"/>
                </a:solidFill>
              </a:rPr>
              <a:t>haut degré de transdisciplinarité</a:t>
            </a:r>
            <a:r>
              <a:rPr lang="en-US" sz="3200" b="1">
                <a:solidFill>
                  <a:schemeClr val="tx1"/>
                </a:solidFill>
              </a:rPr>
              <a:t> </a:t>
            </a:r>
            <a:r>
              <a:rPr lang="en-US" sz="3200" b="1">
                <a:solidFill>
                  <a:srgbClr val="171476"/>
                </a:solidFill>
              </a:rPr>
              <a:t>des situations d'apprentissage.</a:t>
            </a:r>
            <a:r>
              <a:rPr lang="en-US" sz="3200" b="1">
                <a:solidFill>
                  <a:schemeClr val="tx1"/>
                </a:solidFill>
              </a:rPr>
              <a:t> </a:t>
            </a:r>
          </a:p>
          <a:p>
            <a:pPr>
              <a:lnSpc>
                <a:spcPct val="120000"/>
              </a:lnSpc>
              <a:buClr>
                <a:srgbClr val="70221B"/>
              </a:buClr>
              <a:buFont typeface="Wingdings" charset="0"/>
              <a:buChar char="Ø"/>
            </a:pPr>
            <a:endParaRPr lang="en-US" sz="3200" b="1">
              <a:solidFill>
                <a:schemeClr val="tx1"/>
              </a:solidFill>
            </a:endParaRPr>
          </a:p>
          <a:p>
            <a:pPr>
              <a:lnSpc>
                <a:spcPct val="120000"/>
              </a:lnSpc>
              <a:buClr>
                <a:srgbClr val="70221B"/>
              </a:buClr>
              <a:buFont typeface="Wingdings" charset="0"/>
              <a:buChar char="Ø"/>
            </a:pPr>
            <a:r>
              <a:rPr lang="en-US" sz="3200" b="1">
                <a:solidFill>
                  <a:srgbClr val="171476"/>
                </a:solidFill>
              </a:rPr>
              <a:t>Un</a:t>
            </a:r>
            <a:r>
              <a:rPr lang="en-US" sz="3200" b="1">
                <a:solidFill>
                  <a:schemeClr val="tx1"/>
                </a:solidFill>
              </a:rPr>
              <a:t> </a:t>
            </a:r>
            <a:r>
              <a:rPr lang="en-US" sz="3700" b="1">
                <a:solidFill>
                  <a:srgbClr val="741B14"/>
                </a:solidFill>
              </a:rPr>
              <a:t>déséquilibre cognitif</a:t>
            </a:r>
            <a:r>
              <a:rPr lang="en-US" sz="3200" b="1">
                <a:solidFill>
                  <a:schemeClr val="tx1"/>
                </a:solidFill>
              </a:rPr>
              <a:t> </a:t>
            </a:r>
            <a:r>
              <a:rPr lang="en-US" sz="3200" b="1">
                <a:solidFill>
                  <a:srgbClr val="171476"/>
                </a:solidFill>
              </a:rPr>
              <a:t>requérant des apprentissages pour permettre l'atteinte d'un nouvel équilibre. </a:t>
            </a:r>
            <a:endParaRPr lang="fr-FR" sz="3200" b="1">
              <a:solidFill>
                <a:srgbClr val="171476"/>
              </a:solidFill>
            </a:endParaRPr>
          </a:p>
        </p:txBody>
      </p:sp>
    </p:spTree>
    <p:extLst>
      <p:ext uri="{BB962C8B-B14F-4D97-AF65-F5344CB8AC3E}">
        <p14:creationId xmlns:p14="http://schemas.microsoft.com/office/powerpoint/2010/main" val="3373343554"/>
      </p:ext>
    </p:extLst>
  </p:cSld>
  <p:clrMapOvr>
    <a:masterClrMapping/>
  </p:clrMapOvr>
  <p:transition spd="slow">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502787">
                                            <p:txEl>
                                              <p:pRg st="0" end="0"/>
                                            </p:txEl>
                                          </p:spTgt>
                                        </p:tgtEl>
                                        <p:attrNameLst>
                                          <p:attrName>style.visibility</p:attrName>
                                        </p:attrNameLst>
                                      </p:cBhvr>
                                      <p:to>
                                        <p:strVal val="visible"/>
                                      </p:to>
                                    </p:set>
                                    <p:anim calcmode="lin" valueType="num">
                                      <p:cBhvr>
                                        <p:cTn id="7" dur="500" fill="hold"/>
                                        <p:tgtEl>
                                          <p:spTgt spid="50278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02787">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32" fill="hold" grpId="0" nodeType="clickEffect">
                                  <p:stCondLst>
                                    <p:cond delay="0"/>
                                  </p:stCondLst>
                                  <p:childTnLst>
                                    <p:set>
                                      <p:cBhvr>
                                        <p:cTn id="12" dur="1" fill="hold">
                                          <p:stCondLst>
                                            <p:cond delay="0"/>
                                          </p:stCondLst>
                                        </p:cTn>
                                        <p:tgtEl>
                                          <p:spTgt spid="502787">
                                            <p:txEl>
                                              <p:pRg st="2" end="2"/>
                                            </p:txEl>
                                          </p:spTgt>
                                        </p:tgtEl>
                                        <p:attrNameLst>
                                          <p:attrName>style.visibility</p:attrName>
                                        </p:attrNameLst>
                                      </p:cBhvr>
                                      <p:to>
                                        <p:strVal val="visible"/>
                                      </p:to>
                                    </p:set>
                                    <p:anim calcmode="lin" valueType="num">
                                      <p:cBhvr>
                                        <p:cTn id="13" dur="500" fill="hold"/>
                                        <p:tgtEl>
                                          <p:spTgt spid="502787">
                                            <p:txEl>
                                              <p:pRg st="2" end="2"/>
                                            </p:txEl>
                                          </p:spTgt>
                                        </p:tgtEl>
                                        <p:attrNameLst>
                                          <p:attrName>ppt_w</p:attrName>
                                        </p:attrNameLst>
                                      </p:cBhvr>
                                      <p:tavLst>
                                        <p:tav tm="0">
                                          <p:val>
                                            <p:strVal val="4*#ppt_w"/>
                                          </p:val>
                                        </p:tav>
                                        <p:tav tm="100000">
                                          <p:val>
                                            <p:strVal val="#ppt_w"/>
                                          </p:val>
                                        </p:tav>
                                      </p:tavLst>
                                    </p:anim>
                                    <p:anim calcmode="lin" valueType="num">
                                      <p:cBhvr>
                                        <p:cTn id="14" dur="500" fill="hold"/>
                                        <p:tgtEl>
                                          <p:spTgt spid="502787">
                                            <p:txEl>
                                              <p:pRg st="2" end="2"/>
                                            </p:txEl>
                                          </p:spTgt>
                                        </p:tgtEl>
                                        <p:attrNameLst>
                                          <p:attrName>ppt_h</p:attrName>
                                        </p:attrNameLst>
                                      </p:cBhvr>
                                      <p:tavLst>
                                        <p:tav tm="0">
                                          <p:val>
                                            <p:strVal val="4*#ppt_h"/>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3" presetClass="entr" presetSubtype="36" fill="hold" grpId="0" nodeType="clickEffect">
                                  <p:stCondLst>
                                    <p:cond delay="0"/>
                                  </p:stCondLst>
                                  <p:childTnLst>
                                    <p:set>
                                      <p:cBhvr>
                                        <p:cTn id="18" dur="1" fill="hold">
                                          <p:stCondLst>
                                            <p:cond delay="0"/>
                                          </p:stCondLst>
                                        </p:cTn>
                                        <p:tgtEl>
                                          <p:spTgt spid="502787">
                                            <p:txEl>
                                              <p:pRg st="4" end="4"/>
                                            </p:txEl>
                                          </p:spTgt>
                                        </p:tgtEl>
                                        <p:attrNameLst>
                                          <p:attrName>style.visibility</p:attrName>
                                        </p:attrNameLst>
                                      </p:cBhvr>
                                      <p:to>
                                        <p:strVal val="visible"/>
                                      </p:to>
                                    </p:set>
                                    <p:anim calcmode="lin" valueType="num">
                                      <p:cBhvr>
                                        <p:cTn id="19" dur="500" fill="hold"/>
                                        <p:tgtEl>
                                          <p:spTgt spid="502787">
                                            <p:txEl>
                                              <p:pRg st="4" end="4"/>
                                            </p:txEl>
                                          </p:spTgt>
                                        </p:tgtEl>
                                        <p:attrNameLst>
                                          <p:attrName>ppt_w</p:attrName>
                                        </p:attrNameLst>
                                      </p:cBhvr>
                                      <p:tavLst>
                                        <p:tav tm="0">
                                          <p:val>
                                            <p:strVal val="(6*min(max(#ppt_w*#ppt_h,.3),1)-7.4)/-.7*#ppt_w"/>
                                          </p:val>
                                        </p:tav>
                                        <p:tav tm="100000">
                                          <p:val>
                                            <p:strVal val="#ppt_w"/>
                                          </p:val>
                                        </p:tav>
                                      </p:tavLst>
                                    </p:anim>
                                    <p:anim calcmode="lin" valueType="num">
                                      <p:cBhvr>
                                        <p:cTn id="20" dur="500" fill="hold"/>
                                        <p:tgtEl>
                                          <p:spTgt spid="502787">
                                            <p:txEl>
                                              <p:pRg st="4" end="4"/>
                                            </p:txEl>
                                          </p:spTgt>
                                        </p:tgtEl>
                                        <p:attrNameLst>
                                          <p:attrName>ppt_h</p:attrName>
                                        </p:attrNameLst>
                                      </p:cBhvr>
                                      <p:tavLst>
                                        <p:tav tm="0">
                                          <p:val>
                                            <p:strVal val="(6*min(max(#ppt_w*#ppt_h,.3),1)-7.4)/-.7*#ppt_h"/>
                                          </p:val>
                                        </p:tav>
                                        <p:tav tm="100000">
                                          <p:val>
                                            <p:strVal val="#ppt_h"/>
                                          </p:val>
                                        </p:tav>
                                      </p:tavLst>
                                    </p:anim>
                                    <p:anim calcmode="lin" valueType="num">
                                      <p:cBhvr>
                                        <p:cTn id="21" dur="500" fill="hold"/>
                                        <p:tgtEl>
                                          <p:spTgt spid="502787">
                                            <p:txEl>
                                              <p:pRg st="4" end="4"/>
                                            </p:txEl>
                                          </p:spTgt>
                                        </p:tgtEl>
                                        <p:attrNameLst>
                                          <p:attrName>ppt_x</p:attrName>
                                        </p:attrNameLst>
                                      </p:cBhvr>
                                      <p:tavLst>
                                        <p:tav tm="0">
                                          <p:val>
                                            <p:fltVal val="0.5"/>
                                          </p:val>
                                        </p:tav>
                                        <p:tav tm="100000">
                                          <p:val>
                                            <p:strVal val="#ppt_x"/>
                                          </p:val>
                                        </p:tav>
                                      </p:tavLst>
                                    </p:anim>
                                    <p:anim calcmode="lin" valueType="num">
                                      <p:cBhvr>
                                        <p:cTn id="22" dur="500" fill="hold"/>
                                        <p:tgtEl>
                                          <p:spTgt spid="502787">
                                            <p:txEl>
                                              <p:pRg st="4" end="4"/>
                                            </p:txEl>
                                          </p:spTgt>
                                        </p:tgtEl>
                                        <p:attrNameLst>
                                          <p:attrName>ppt_y</p:attrName>
                                        </p:attrNameLst>
                                      </p:cBhvr>
                                      <p:tavLst>
                                        <p:tav tm="0">
                                          <p:val>
                                            <p:strVal val="1+(6*min(max(#ppt_w*#ppt_h,.3),1)-7.4)/-.7*#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2787" grpId="0" build="p"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6883" name="Rectangle 3"/>
          <p:cNvSpPr>
            <a:spLocks noChangeArrowheads="1"/>
          </p:cNvSpPr>
          <p:nvPr/>
        </p:nvSpPr>
        <p:spPr bwMode="auto">
          <a:xfrm>
            <a:off x="338932" y="523876"/>
            <a:ext cx="9980877" cy="17223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4493" tIns="52247" rIns="104493" bIns="52247">
            <a:spAutoFit/>
          </a:bodyPr>
          <a:lstStyle/>
          <a:p>
            <a:pPr marL="761962" indent="-761962">
              <a:lnSpc>
                <a:spcPct val="110000"/>
              </a:lnSpc>
              <a:spcBef>
                <a:spcPct val="50000"/>
              </a:spcBef>
              <a:buClr>
                <a:srgbClr val="70221B"/>
              </a:buClr>
              <a:buFont typeface="Wingdings" charset="0"/>
              <a:buChar char="Ø"/>
              <a:tabLst>
                <a:tab pos="769219" algn="l"/>
              </a:tabLst>
            </a:pPr>
            <a:r>
              <a:rPr lang="fr-FR" sz="3200" b="1"/>
              <a:t>Des situations d’apprentissage qui contraignent les étudiants à</a:t>
            </a:r>
            <a:r>
              <a:rPr lang="fr-FR" sz="3200" b="1">
                <a:solidFill>
                  <a:schemeClr val="tx1"/>
                </a:solidFill>
              </a:rPr>
              <a:t> </a:t>
            </a:r>
            <a:r>
              <a:rPr lang="fr-FR" sz="3200" b="1">
                <a:solidFill>
                  <a:srgbClr val="741B14"/>
                </a:solidFill>
              </a:rPr>
              <a:t>réfléchir « dans »</a:t>
            </a:r>
            <a:r>
              <a:rPr lang="fr-FR" sz="3200" b="1">
                <a:solidFill>
                  <a:schemeClr val="tx1"/>
                </a:solidFill>
              </a:rPr>
              <a:t> </a:t>
            </a:r>
            <a:r>
              <a:rPr lang="fr-FR" sz="3200" b="1"/>
              <a:t>l’action et</a:t>
            </a:r>
            <a:r>
              <a:rPr lang="fr-FR" sz="3200" b="1">
                <a:solidFill>
                  <a:schemeClr val="tx1"/>
                </a:solidFill>
              </a:rPr>
              <a:t> </a:t>
            </a:r>
            <a:r>
              <a:rPr lang="fr-FR" sz="3200" b="1">
                <a:solidFill>
                  <a:srgbClr val="741B14"/>
                </a:solidFill>
              </a:rPr>
              <a:t>« sur »</a:t>
            </a:r>
            <a:r>
              <a:rPr lang="fr-FR" sz="3200" b="1">
                <a:solidFill>
                  <a:schemeClr val="tx1"/>
                </a:solidFill>
              </a:rPr>
              <a:t> </a:t>
            </a:r>
            <a:r>
              <a:rPr lang="fr-FR" sz="3200" b="1"/>
              <a:t>l’action;</a:t>
            </a:r>
            <a:endParaRPr lang="fr-FR" sz="3200" b="1">
              <a:solidFill>
                <a:schemeClr val="tx1"/>
              </a:solidFill>
            </a:endParaRPr>
          </a:p>
        </p:txBody>
      </p:sp>
      <p:sp>
        <p:nvSpPr>
          <p:cNvPr id="506884" name="Rectangle 4"/>
          <p:cNvSpPr>
            <a:spLocks noChangeArrowheads="1"/>
          </p:cNvSpPr>
          <p:nvPr/>
        </p:nvSpPr>
        <p:spPr bwMode="auto">
          <a:xfrm>
            <a:off x="344488" y="2547056"/>
            <a:ext cx="9967913" cy="17223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4493" tIns="52247" rIns="104493" bIns="52247">
            <a:spAutoFit/>
          </a:bodyPr>
          <a:lstStyle/>
          <a:p>
            <a:pPr marL="761962" indent="-761962">
              <a:lnSpc>
                <a:spcPct val="110000"/>
              </a:lnSpc>
              <a:spcBef>
                <a:spcPct val="50000"/>
              </a:spcBef>
              <a:buClr>
                <a:srgbClr val="70221B"/>
              </a:buClr>
              <a:buFont typeface="Wingdings" charset="0"/>
              <a:buChar char="Ø"/>
              <a:tabLst>
                <a:tab pos="769219" algn="l"/>
              </a:tabLst>
            </a:pPr>
            <a:r>
              <a:rPr lang="en-US" sz="3200" b="1" dirty="0"/>
              <a:t>D</a:t>
            </a:r>
            <a:r>
              <a:rPr lang="fr-FR" sz="3200" b="1" dirty="0"/>
              <a:t>es situations d’apprentissage qui permettent aux formateurs de rendre explicite leur </a:t>
            </a:r>
            <a:r>
              <a:rPr lang="fr-FR" sz="3200" b="1" dirty="0" smtClean="0">
                <a:solidFill>
                  <a:srgbClr val="741B14"/>
                </a:solidFill>
              </a:rPr>
              <a:t>expertise;</a:t>
            </a:r>
            <a:endParaRPr lang="fr-FR" sz="3200" b="1" dirty="0">
              <a:solidFill>
                <a:schemeClr val="tx1"/>
              </a:solidFill>
            </a:endParaRPr>
          </a:p>
        </p:txBody>
      </p:sp>
      <p:sp>
        <p:nvSpPr>
          <p:cNvPr id="506885" name="Rectangle 5"/>
          <p:cNvSpPr>
            <a:spLocks noChangeArrowheads="1"/>
          </p:cNvSpPr>
          <p:nvPr/>
        </p:nvSpPr>
        <p:spPr bwMode="auto">
          <a:xfrm>
            <a:off x="266700" y="4487334"/>
            <a:ext cx="10045700" cy="17223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4493" tIns="52247" rIns="104493" bIns="52247">
            <a:spAutoFit/>
          </a:bodyPr>
          <a:lstStyle/>
          <a:p>
            <a:pPr marL="761962" indent="-761962">
              <a:lnSpc>
                <a:spcPct val="110000"/>
              </a:lnSpc>
              <a:spcBef>
                <a:spcPct val="50000"/>
              </a:spcBef>
              <a:buClr>
                <a:srgbClr val="70221B"/>
              </a:buClr>
              <a:buFont typeface="Wingdings" charset="0"/>
              <a:buChar char="Ø"/>
              <a:tabLst>
                <a:tab pos="769219" algn="l"/>
              </a:tabLst>
            </a:pPr>
            <a:r>
              <a:rPr lang="en-US" sz="3200" b="1"/>
              <a:t>D</a:t>
            </a:r>
            <a:r>
              <a:rPr lang="fr-FR" sz="3200" b="1"/>
              <a:t>es situations d’apprentissage qui permettent aux formateurs de fournir de la</a:t>
            </a:r>
            <a:r>
              <a:rPr lang="fr-FR" sz="3200" b="1">
                <a:solidFill>
                  <a:schemeClr val="tx1"/>
                </a:solidFill>
              </a:rPr>
              <a:t> </a:t>
            </a:r>
            <a:r>
              <a:rPr lang="fr-FR" sz="3200" b="1">
                <a:solidFill>
                  <a:srgbClr val="741B14"/>
                </a:solidFill>
              </a:rPr>
              <a:t>rétroaction sur l’évolution</a:t>
            </a:r>
            <a:r>
              <a:rPr lang="fr-FR" sz="3200" b="1">
                <a:solidFill>
                  <a:schemeClr val="tx1"/>
                </a:solidFill>
              </a:rPr>
              <a:t> </a:t>
            </a:r>
            <a:r>
              <a:rPr lang="fr-FR" sz="3200" b="1"/>
              <a:t>de la formation de chaque étudiant.</a:t>
            </a:r>
          </a:p>
        </p:txBody>
      </p:sp>
    </p:spTree>
    <p:extLst>
      <p:ext uri="{BB962C8B-B14F-4D97-AF65-F5344CB8AC3E}">
        <p14:creationId xmlns:p14="http://schemas.microsoft.com/office/powerpoint/2010/main" val="2364277781"/>
      </p:ext>
    </p:extLst>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06883">
                                            <p:txEl>
                                              <p:pRg st="0" end="0"/>
                                            </p:txEl>
                                          </p:spTgt>
                                        </p:tgtEl>
                                        <p:attrNameLst>
                                          <p:attrName>style.visibility</p:attrName>
                                        </p:attrNameLst>
                                      </p:cBhvr>
                                      <p:to>
                                        <p:strVal val="visible"/>
                                      </p:to>
                                    </p:set>
                                    <p:anim calcmode="lin" valueType="num">
                                      <p:cBhvr additive="base">
                                        <p:cTn id="7" dur="500" fill="hold"/>
                                        <p:tgtEl>
                                          <p:spTgt spid="50688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0688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06884">
                                            <p:txEl>
                                              <p:pRg st="0" end="0"/>
                                            </p:txEl>
                                          </p:spTgt>
                                        </p:tgtEl>
                                        <p:attrNameLst>
                                          <p:attrName>style.visibility</p:attrName>
                                        </p:attrNameLst>
                                      </p:cBhvr>
                                      <p:to>
                                        <p:strVal val="visible"/>
                                      </p:to>
                                    </p:set>
                                    <p:anim calcmode="lin" valueType="num">
                                      <p:cBhvr additive="base">
                                        <p:cTn id="13" dur="500" fill="hold"/>
                                        <p:tgtEl>
                                          <p:spTgt spid="506884">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0688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506885">
                                            <p:txEl>
                                              <p:pRg st="0" end="0"/>
                                            </p:txEl>
                                          </p:spTgt>
                                        </p:tgtEl>
                                        <p:attrNameLst>
                                          <p:attrName>style.visibility</p:attrName>
                                        </p:attrNameLst>
                                      </p:cBhvr>
                                      <p:to>
                                        <p:strVal val="visible"/>
                                      </p:to>
                                    </p:set>
                                    <p:anim calcmode="lin" valueType="num">
                                      <p:cBhvr additive="base">
                                        <p:cTn id="19" dur="500" fill="hold"/>
                                        <p:tgtEl>
                                          <p:spTgt spid="506885">
                                            <p:txEl>
                                              <p:pRg st="0" end="0"/>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506885">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6883" grpId="0" build="p" autoUpdateAnimBg="0"/>
      <p:bldP spid="506884" grpId="0" build="p" autoUpdateAnimBg="0"/>
      <p:bldP spid="506885" grpId="0" build="p"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Text Box 3"/>
          <p:cNvSpPr txBox="1">
            <a:spLocks noChangeArrowheads="1"/>
          </p:cNvSpPr>
          <p:nvPr/>
        </p:nvSpPr>
        <p:spPr bwMode="auto">
          <a:xfrm>
            <a:off x="3583836" y="2965799"/>
            <a:ext cx="211027" cy="4748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4493" tIns="52247" rIns="104493" bIns="52247" anchor="ctr">
            <a:spAutoFit/>
          </a:bodyPr>
          <a:lstStyle>
            <a:lvl1pPr>
              <a:defRPr sz="2400">
                <a:solidFill>
                  <a:srgbClr val="040506"/>
                </a:solidFill>
                <a:latin typeface="Arial" charset="0"/>
                <a:ea typeface="ＭＳ Ｐゴシック" charset="0"/>
                <a:cs typeface="ＭＳ Ｐゴシック" charset="0"/>
              </a:defRPr>
            </a:lvl1pPr>
            <a:lvl2pPr marL="742950" indent="-285750">
              <a:defRPr sz="2400">
                <a:solidFill>
                  <a:srgbClr val="040506"/>
                </a:solidFill>
                <a:latin typeface="Arial" charset="0"/>
                <a:ea typeface="ＭＳ Ｐゴシック" charset="0"/>
              </a:defRPr>
            </a:lvl2pPr>
            <a:lvl3pPr marL="1143000" indent="-228600">
              <a:defRPr sz="2400">
                <a:solidFill>
                  <a:srgbClr val="040506"/>
                </a:solidFill>
                <a:latin typeface="Arial" charset="0"/>
                <a:ea typeface="ＭＳ Ｐゴシック" charset="0"/>
              </a:defRPr>
            </a:lvl3pPr>
            <a:lvl4pPr marL="1600200" indent="-228600">
              <a:defRPr sz="2400">
                <a:solidFill>
                  <a:srgbClr val="040506"/>
                </a:solidFill>
                <a:latin typeface="Arial" charset="0"/>
                <a:ea typeface="ＭＳ Ｐゴシック" charset="0"/>
              </a:defRPr>
            </a:lvl4pPr>
            <a:lvl5pPr marL="2057400" indent="-228600">
              <a:defRPr sz="2400">
                <a:solidFill>
                  <a:srgbClr val="040506"/>
                </a:solidFill>
                <a:latin typeface="Arial" charset="0"/>
                <a:ea typeface="ＭＳ Ｐゴシック" charset="0"/>
              </a:defRPr>
            </a:lvl5pPr>
            <a:lvl6pPr marL="2514600" indent="-228600" eaLnBrk="0" fontAlgn="base" hangingPunct="0">
              <a:spcBef>
                <a:spcPct val="0"/>
              </a:spcBef>
              <a:spcAft>
                <a:spcPct val="0"/>
              </a:spcAft>
              <a:defRPr sz="2400">
                <a:solidFill>
                  <a:srgbClr val="040506"/>
                </a:solidFill>
                <a:latin typeface="Arial" charset="0"/>
                <a:ea typeface="ＭＳ Ｐゴシック" charset="0"/>
              </a:defRPr>
            </a:lvl6pPr>
            <a:lvl7pPr marL="2971800" indent="-228600" eaLnBrk="0" fontAlgn="base" hangingPunct="0">
              <a:spcBef>
                <a:spcPct val="0"/>
              </a:spcBef>
              <a:spcAft>
                <a:spcPct val="0"/>
              </a:spcAft>
              <a:defRPr sz="2400">
                <a:solidFill>
                  <a:srgbClr val="040506"/>
                </a:solidFill>
                <a:latin typeface="Arial" charset="0"/>
                <a:ea typeface="ＭＳ Ｐゴシック" charset="0"/>
              </a:defRPr>
            </a:lvl7pPr>
            <a:lvl8pPr marL="3429000" indent="-228600" eaLnBrk="0" fontAlgn="base" hangingPunct="0">
              <a:spcBef>
                <a:spcPct val="0"/>
              </a:spcBef>
              <a:spcAft>
                <a:spcPct val="0"/>
              </a:spcAft>
              <a:defRPr sz="2400">
                <a:solidFill>
                  <a:srgbClr val="040506"/>
                </a:solidFill>
                <a:latin typeface="Arial" charset="0"/>
                <a:ea typeface="ＭＳ Ｐゴシック" charset="0"/>
              </a:defRPr>
            </a:lvl8pPr>
            <a:lvl9pPr marL="3886200" indent="-228600" eaLnBrk="0" fontAlgn="base" hangingPunct="0">
              <a:spcBef>
                <a:spcPct val="0"/>
              </a:spcBef>
              <a:spcAft>
                <a:spcPct val="0"/>
              </a:spcAft>
              <a:defRPr sz="2400">
                <a:solidFill>
                  <a:srgbClr val="040506"/>
                </a:solidFill>
                <a:latin typeface="Arial" charset="0"/>
                <a:ea typeface="ＭＳ Ｐゴシック" charset="0"/>
              </a:defRPr>
            </a:lvl9pPr>
          </a:lstStyle>
          <a:p>
            <a:pPr algn="ctr">
              <a:spcBef>
                <a:spcPct val="50000"/>
              </a:spcBef>
            </a:pPr>
            <a:endParaRPr lang="fr-FR">
              <a:solidFill>
                <a:schemeClr val="tx1"/>
              </a:solidFill>
              <a:latin typeface="Zapf Dingbats" charset="0"/>
            </a:endParaRPr>
          </a:p>
        </p:txBody>
      </p:sp>
      <p:sp>
        <p:nvSpPr>
          <p:cNvPr id="60418" name="Text Box 4"/>
          <p:cNvSpPr txBox="1">
            <a:spLocks noChangeArrowheads="1"/>
          </p:cNvSpPr>
          <p:nvPr/>
        </p:nvSpPr>
        <p:spPr bwMode="auto">
          <a:xfrm>
            <a:off x="2383686" y="1286577"/>
            <a:ext cx="211027" cy="4748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4493" tIns="52247" rIns="104493" bIns="52247" anchor="ctr">
            <a:spAutoFit/>
          </a:bodyPr>
          <a:lstStyle>
            <a:lvl1pPr>
              <a:defRPr sz="2400">
                <a:solidFill>
                  <a:srgbClr val="040506"/>
                </a:solidFill>
                <a:latin typeface="Arial" charset="0"/>
                <a:ea typeface="ＭＳ Ｐゴシック" charset="0"/>
                <a:cs typeface="ＭＳ Ｐゴシック" charset="0"/>
              </a:defRPr>
            </a:lvl1pPr>
            <a:lvl2pPr marL="742950" indent="-285750">
              <a:defRPr sz="2400">
                <a:solidFill>
                  <a:srgbClr val="040506"/>
                </a:solidFill>
                <a:latin typeface="Arial" charset="0"/>
                <a:ea typeface="ＭＳ Ｐゴシック" charset="0"/>
              </a:defRPr>
            </a:lvl2pPr>
            <a:lvl3pPr marL="1143000" indent="-228600">
              <a:defRPr sz="2400">
                <a:solidFill>
                  <a:srgbClr val="040506"/>
                </a:solidFill>
                <a:latin typeface="Arial" charset="0"/>
                <a:ea typeface="ＭＳ Ｐゴシック" charset="0"/>
              </a:defRPr>
            </a:lvl3pPr>
            <a:lvl4pPr marL="1600200" indent="-228600">
              <a:defRPr sz="2400">
                <a:solidFill>
                  <a:srgbClr val="040506"/>
                </a:solidFill>
                <a:latin typeface="Arial" charset="0"/>
                <a:ea typeface="ＭＳ Ｐゴシック" charset="0"/>
              </a:defRPr>
            </a:lvl4pPr>
            <a:lvl5pPr marL="2057400" indent="-228600">
              <a:defRPr sz="2400">
                <a:solidFill>
                  <a:srgbClr val="040506"/>
                </a:solidFill>
                <a:latin typeface="Arial" charset="0"/>
                <a:ea typeface="ＭＳ Ｐゴシック" charset="0"/>
              </a:defRPr>
            </a:lvl5pPr>
            <a:lvl6pPr marL="2514600" indent="-228600" eaLnBrk="0" fontAlgn="base" hangingPunct="0">
              <a:spcBef>
                <a:spcPct val="0"/>
              </a:spcBef>
              <a:spcAft>
                <a:spcPct val="0"/>
              </a:spcAft>
              <a:defRPr sz="2400">
                <a:solidFill>
                  <a:srgbClr val="040506"/>
                </a:solidFill>
                <a:latin typeface="Arial" charset="0"/>
                <a:ea typeface="ＭＳ Ｐゴシック" charset="0"/>
              </a:defRPr>
            </a:lvl6pPr>
            <a:lvl7pPr marL="2971800" indent="-228600" eaLnBrk="0" fontAlgn="base" hangingPunct="0">
              <a:spcBef>
                <a:spcPct val="0"/>
              </a:spcBef>
              <a:spcAft>
                <a:spcPct val="0"/>
              </a:spcAft>
              <a:defRPr sz="2400">
                <a:solidFill>
                  <a:srgbClr val="040506"/>
                </a:solidFill>
                <a:latin typeface="Arial" charset="0"/>
                <a:ea typeface="ＭＳ Ｐゴシック" charset="0"/>
              </a:defRPr>
            </a:lvl7pPr>
            <a:lvl8pPr marL="3429000" indent="-228600" eaLnBrk="0" fontAlgn="base" hangingPunct="0">
              <a:spcBef>
                <a:spcPct val="0"/>
              </a:spcBef>
              <a:spcAft>
                <a:spcPct val="0"/>
              </a:spcAft>
              <a:defRPr sz="2400">
                <a:solidFill>
                  <a:srgbClr val="040506"/>
                </a:solidFill>
                <a:latin typeface="Arial" charset="0"/>
                <a:ea typeface="ＭＳ Ｐゴシック" charset="0"/>
              </a:defRPr>
            </a:lvl8pPr>
            <a:lvl9pPr marL="3886200" indent="-228600" eaLnBrk="0" fontAlgn="base" hangingPunct="0">
              <a:spcBef>
                <a:spcPct val="0"/>
              </a:spcBef>
              <a:spcAft>
                <a:spcPct val="0"/>
              </a:spcAft>
              <a:defRPr sz="2400">
                <a:solidFill>
                  <a:srgbClr val="040506"/>
                </a:solidFill>
                <a:latin typeface="Arial" charset="0"/>
                <a:ea typeface="ＭＳ Ｐゴシック" charset="0"/>
              </a:defRPr>
            </a:lvl9pPr>
          </a:lstStyle>
          <a:p>
            <a:pPr algn="ctr">
              <a:spcBef>
                <a:spcPct val="50000"/>
              </a:spcBef>
            </a:pPr>
            <a:endParaRPr lang="fr-FR">
              <a:solidFill>
                <a:schemeClr val="tx1"/>
              </a:solidFill>
              <a:latin typeface="Zapf Dingbats" charset="0"/>
            </a:endParaRPr>
          </a:p>
        </p:txBody>
      </p:sp>
      <p:sp>
        <p:nvSpPr>
          <p:cNvPr id="60419" name="Text Box 5"/>
          <p:cNvSpPr txBox="1">
            <a:spLocks noChangeArrowheads="1"/>
          </p:cNvSpPr>
          <p:nvPr/>
        </p:nvSpPr>
        <p:spPr bwMode="auto">
          <a:xfrm>
            <a:off x="3850536" y="4235799"/>
            <a:ext cx="211027" cy="4748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4493" tIns="52247" rIns="104493" bIns="52247" anchor="ctr">
            <a:spAutoFit/>
          </a:bodyPr>
          <a:lstStyle>
            <a:lvl1pPr>
              <a:defRPr sz="2400">
                <a:solidFill>
                  <a:srgbClr val="040506"/>
                </a:solidFill>
                <a:latin typeface="Arial" charset="0"/>
                <a:ea typeface="ＭＳ Ｐゴシック" charset="0"/>
                <a:cs typeface="ＭＳ Ｐゴシック" charset="0"/>
              </a:defRPr>
            </a:lvl1pPr>
            <a:lvl2pPr marL="742950" indent="-285750">
              <a:defRPr sz="2400">
                <a:solidFill>
                  <a:srgbClr val="040506"/>
                </a:solidFill>
                <a:latin typeface="Arial" charset="0"/>
                <a:ea typeface="ＭＳ Ｐゴシック" charset="0"/>
              </a:defRPr>
            </a:lvl2pPr>
            <a:lvl3pPr marL="1143000" indent="-228600">
              <a:defRPr sz="2400">
                <a:solidFill>
                  <a:srgbClr val="040506"/>
                </a:solidFill>
                <a:latin typeface="Arial" charset="0"/>
                <a:ea typeface="ＭＳ Ｐゴシック" charset="0"/>
              </a:defRPr>
            </a:lvl3pPr>
            <a:lvl4pPr marL="1600200" indent="-228600">
              <a:defRPr sz="2400">
                <a:solidFill>
                  <a:srgbClr val="040506"/>
                </a:solidFill>
                <a:latin typeface="Arial" charset="0"/>
                <a:ea typeface="ＭＳ Ｐゴシック" charset="0"/>
              </a:defRPr>
            </a:lvl4pPr>
            <a:lvl5pPr marL="2057400" indent="-228600">
              <a:defRPr sz="2400">
                <a:solidFill>
                  <a:srgbClr val="040506"/>
                </a:solidFill>
                <a:latin typeface="Arial" charset="0"/>
                <a:ea typeface="ＭＳ Ｐゴシック" charset="0"/>
              </a:defRPr>
            </a:lvl5pPr>
            <a:lvl6pPr marL="2514600" indent="-228600" eaLnBrk="0" fontAlgn="base" hangingPunct="0">
              <a:spcBef>
                <a:spcPct val="0"/>
              </a:spcBef>
              <a:spcAft>
                <a:spcPct val="0"/>
              </a:spcAft>
              <a:defRPr sz="2400">
                <a:solidFill>
                  <a:srgbClr val="040506"/>
                </a:solidFill>
                <a:latin typeface="Arial" charset="0"/>
                <a:ea typeface="ＭＳ Ｐゴシック" charset="0"/>
              </a:defRPr>
            </a:lvl6pPr>
            <a:lvl7pPr marL="2971800" indent="-228600" eaLnBrk="0" fontAlgn="base" hangingPunct="0">
              <a:spcBef>
                <a:spcPct val="0"/>
              </a:spcBef>
              <a:spcAft>
                <a:spcPct val="0"/>
              </a:spcAft>
              <a:defRPr sz="2400">
                <a:solidFill>
                  <a:srgbClr val="040506"/>
                </a:solidFill>
                <a:latin typeface="Arial" charset="0"/>
                <a:ea typeface="ＭＳ Ｐゴシック" charset="0"/>
              </a:defRPr>
            </a:lvl7pPr>
            <a:lvl8pPr marL="3429000" indent="-228600" eaLnBrk="0" fontAlgn="base" hangingPunct="0">
              <a:spcBef>
                <a:spcPct val="0"/>
              </a:spcBef>
              <a:spcAft>
                <a:spcPct val="0"/>
              </a:spcAft>
              <a:defRPr sz="2400">
                <a:solidFill>
                  <a:srgbClr val="040506"/>
                </a:solidFill>
                <a:latin typeface="Arial" charset="0"/>
                <a:ea typeface="ＭＳ Ｐゴシック" charset="0"/>
              </a:defRPr>
            </a:lvl8pPr>
            <a:lvl9pPr marL="3886200" indent="-228600" eaLnBrk="0" fontAlgn="base" hangingPunct="0">
              <a:spcBef>
                <a:spcPct val="0"/>
              </a:spcBef>
              <a:spcAft>
                <a:spcPct val="0"/>
              </a:spcAft>
              <a:defRPr sz="2400">
                <a:solidFill>
                  <a:srgbClr val="040506"/>
                </a:solidFill>
                <a:latin typeface="Arial" charset="0"/>
                <a:ea typeface="ＭＳ Ｐゴシック" charset="0"/>
              </a:defRPr>
            </a:lvl9pPr>
          </a:lstStyle>
          <a:p>
            <a:pPr algn="ctr">
              <a:spcBef>
                <a:spcPct val="50000"/>
              </a:spcBef>
            </a:pPr>
            <a:endParaRPr lang="fr-FR">
              <a:solidFill>
                <a:schemeClr val="tx1"/>
              </a:solidFill>
              <a:latin typeface="Zapf Dingbats" charset="0"/>
            </a:endParaRPr>
          </a:p>
        </p:txBody>
      </p:sp>
      <p:sp>
        <p:nvSpPr>
          <p:cNvPr id="508937" name="Rectangle 9"/>
          <p:cNvSpPr>
            <a:spLocks noChangeArrowheads="1"/>
          </p:cNvSpPr>
          <p:nvPr/>
        </p:nvSpPr>
        <p:spPr bwMode="auto">
          <a:xfrm>
            <a:off x="711200" y="423334"/>
            <a:ext cx="9423400" cy="18618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4493" tIns="52247" rIns="104493" bIns="52247">
            <a:spAutoFit/>
          </a:bodyPr>
          <a:lstStyle/>
          <a:p>
            <a:pPr>
              <a:lnSpc>
                <a:spcPct val="120000"/>
              </a:lnSpc>
              <a:tabLst>
                <a:tab pos="870814" algn="l"/>
              </a:tabLst>
            </a:pPr>
            <a:r>
              <a:rPr lang="en-US" sz="3200" b="1"/>
              <a:t>Dans un programme axé sur le développement de compétences, les connaissances sont essentiellement des outils...</a:t>
            </a:r>
            <a:endParaRPr lang="fr-FR" sz="3200" b="1"/>
          </a:p>
        </p:txBody>
      </p:sp>
      <p:sp>
        <p:nvSpPr>
          <p:cNvPr id="508951" name="Rectangle 23"/>
          <p:cNvSpPr>
            <a:spLocks noChangeArrowheads="1"/>
          </p:cNvSpPr>
          <p:nvPr/>
        </p:nvSpPr>
        <p:spPr bwMode="auto">
          <a:xfrm>
            <a:off x="2578100" y="2878667"/>
            <a:ext cx="4445000" cy="6749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4493" tIns="52247" rIns="104493" bIns="52247">
            <a:spAutoFit/>
          </a:bodyPr>
          <a:lstStyle/>
          <a:p>
            <a:pPr>
              <a:tabLst>
                <a:tab pos="870814" algn="l"/>
              </a:tabLst>
            </a:pPr>
            <a:r>
              <a:rPr lang="en-US" sz="3700" b="1">
                <a:solidFill>
                  <a:srgbClr val="741B14"/>
                </a:solidFill>
              </a:rPr>
              <a:t>… de planification</a:t>
            </a:r>
            <a:endParaRPr lang="fr-FR" sz="3700" b="1">
              <a:solidFill>
                <a:srgbClr val="741B14"/>
              </a:solidFill>
            </a:endParaRPr>
          </a:p>
        </p:txBody>
      </p:sp>
      <p:sp>
        <p:nvSpPr>
          <p:cNvPr id="508952" name="Rectangle 24"/>
          <p:cNvSpPr>
            <a:spLocks noChangeArrowheads="1"/>
          </p:cNvSpPr>
          <p:nvPr/>
        </p:nvSpPr>
        <p:spPr bwMode="auto">
          <a:xfrm>
            <a:off x="2578100" y="4233333"/>
            <a:ext cx="3556000" cy="6749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4493" tIns="52247" rIns="104493" bIns="52247">
            <a:spAutoFit/>
          </a:bodyPr>
          <a:lstStyle/>
          <a:p>
            <a:pPr>
              <a:tabLst>
                <a:tab pos="870814" algn="l"/>
              </a:tabLst>
            </a:pPr>
            <a:r>
              <a:rPr lang="en-US" sz="3700" b="1">
                <a:solidFill>
                  <a:srgbClr val="741B14"/>
                </a:solidFill>
              </a:rPr>
              <a:t>… de réflexion</a:t>
            </a:r>
            <a:endParaRPr lang="fr-FR" sz="3700" b="1">
              <a:solidFill>
                <a:srgbClr val="741B14"/>
              </a:solidFill>
            </a:endParaRPr>
          </a:p>
        </p:txBody>
      </p:sp>
      <p:sp>
        <p:nvSpPr>
          <p:cNvPr id="508953" name="Rectangle 25"/>
          <p:cNvSpPr>
            <a:spLocks noChangeArrowheads="1"/>
          </p:cNvSpPr>
          <p:nvPr/>
        </p:nvSpPr>
        <p:spPr bwMode="auto">
          <a:xfrm>
            <a:off x="2578100" y="5621515"/>
            <a:ext cx="3467100" cy="6749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4493" tIns="52247" rIns="104493" bIns="52247">
            <a:spAutoFit/>
          </a:bodyPr>
          <a:lstStyle/>
          <a:p>
            <a:pPr>
              <a:tabLst>
                <a:tab pos="870814" algn="l"/>
              </a:tabLst>
            </a:pPr>
            <a:r>
              <a:rPr lang="en-US" sz="3700" b="1">
                <a:solidFill>
                  <a:srgbClr val="741B14"/>
                </a:solidFill>
              </a:rPr>
              <a:t>… et d’action</a:t>
            </a:r>
            <a:endParaRPr lang="fr-FR" sz="3700">
              <a:solidFill>
                <a:srgbClr val="741B14"/>
              </a:solidFill>
            </a:endParaRPr>
          </a:p>
        </p:txBody>
      </p:sp>
      <p:sp>
        <p:nvSpPr>
          <p:cNvPr id="73779" name="AutoShape 51"/>
          <p:cNvSpPr>
            <a:spLocks noChangeArrowheads="1"/>
          </p:cNvSpPr>
          <p:nvPr/>
        </p:nvSpPr>
        <p:spPr bwMode="auto">
          <a:xfrm rot="5400000">
            <a:off x="8061325" y="2991908"/>
            <a:ext cx="635000" cy="57785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0 60000 65536"/>
              <a:gd name="T9" fmla="*/ 0 60000 65536"/>
              <a:gd name="T10" fmla="*/ 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rgbClr val="741B14"/>
          </a:solidFill>
          <a:ln w="9525">
            <a:solidFill>
              <a:srgbClr val="171476"/>
            </a:solidFill>
            <a:miter lim="800000"/>
            <a:headEnd/>
            <a:tailEnd/>
          </a:ln>
        </p:spPr>
        <p:txBody>
          <a:bodyPr wrap="none" lIns="104498" tIns="52249" rIns="104498" bIns="52249" anchor="ctr"/>
          <a:lstStyle/>
          <a:p>
            <a:endParaRPr lang="fr-FR"/>
          </a:p>
        </p:txBody>
      </p:sp>
      <p:grpSp>
        <p:nvGrpSpPr>
          <p:cNvPr id="2" name="Group 15"/>
          <p:cNvGrpSpPr>
            <a:grpSpLocks/>
          </p:cNvGrpSpPr>
          <p:nvPr/>
        </p:nvGrpSpPr>
        <p:grpSpPr bwMode="auto">
          <a:xfrm>
            <a:off x="7689850" y="4233333"/>
            <a:ext cx="1244600" cy="635000"/>
            <a:chOff x="4152" y="2400"/>
            <a:chExt cx="672" cy="360"/>
          </a:xfrm>
        </p:grpSpPr>
        <p:sp>
          <p:nvSpPr>
            <p:cNvPr id="60430" name="AutoShape 50"/>
            <p:cNvSpPr>
              <a:spLocks noChangeArrowheads="1"/>
            </p:cNvSpPr>
            <p:nvPr/>
          </p:nvSpPr>
          <p:spPr bwMode="auto">
            <a:xfrm rot="5400000">
              <a:off x="4488" y="2424"/>
              <a:ext cx="360" cy="312"/>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3360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rgbClr val="741B14"/>
            </a:solidFill>
            <a:ln w="9525">
              <a:solidFill>
                <a:srgbClr val="171476"/>
              </a:solidFill>
              <a:miter lim="800000"/>
              <a:headEnd/>
              <a:tailEnd/>
            </a:ln>
          </p:spPr>
          <p:txBody>
            <a:bodyPr wrap="none" anchor="ctr"/>
            <a:lstStyle/>
            <a:p>
              <a:endParaRPr lang="fr-FR"/>
            </a:p>
          </p:txBody>
        </p:sp>
        <p:sp>
          <p:nvSpPr>
            <p:cNvPr id="60431" name="AutoShape 52"/>
            <p:cNvSpPr>
              <a:spLocks noChangeArrowheads="1"/>
            </p:cNvSpPr>
            <p:nvPr/>
          </p:nvSpPr>
          <p:spPr bwMode="auto">
            <a:xfrm rot="5400000">
              <a:off x="4128" y="2424"/>
              <a:ext cx="360" cy="312"/>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3360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rgbClr val="741B14"/>
            </a:solidFill>
            <a:ln w="9525">
              <a:solidFill>
                <a:srgbClr val="171476"/>
              </a:solidFill>
              <a:miter lim="800000"/>
              <a:headEnd/>
              <a:tailEnd/>
            </a:ln>
          </p:spPr>
          <p:txBody>
            <a:bodyPr wrap="none" anchor="ctr"/>
            <a:lstStyle/>
            <a:p>
              <a:endParaRPr lang="fr-FR"/>
            </a:p>
          </p:txBody>
        </p:sp>
      </p:grpSp>
      <p:grpSp>
        <p:nvGrpSpPr>
          <p:cNvPr id="3" name="Group 16"/>
          <p:cNvGrpSpPr>
            <a:grpSpLocks/>
          </p:cNvGrpSpPr>
          <p:nvPr/>
        </p:nvGrpSpPr>
        <p:grpSpPr bwMode="auto">
          <a:xfrm>
            <a:off x="7423150" y="5588000"/>
            <a:ext cx="1866900" cy="635000"/>
            <a:chOff x="4008" y="3168"/>
            <a:chExt cx="1008" cy="360"/>
          </a:xfrm>
        </p:grpSpPr>
        <p:sp>
          <p:nvSpPr>
            <p:cNvPr id="60427" name="AutoShape 53"/>
            <p:cNvSpPr>
              <a:spLocks noChangeArrowheads="1"/>
            </p:cNvSpPr>
            <p:nvPr/>
          </p:nvSpPr>
          <p:spPr bwMode="auto">
            <a:xfrm rot="5400000">
              <a:off x="4344" y="3192"/>
              <a:ext cx="360" cy="312"/>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3360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rgbClr val="741B14"/>
            </a:solidFill>
            <a:ln w="9525">
              <a:solidFill>
                <a:srgbClr val="171476"/>
              </a:solidFill>
              <a:miter lim="800000"/>
              <a:headEnd/>
              <a:tailEnd/>
            </a:ln>
          </p:spPr>
          <p:txBody>
            <a:bodyPr wrap="none" anchor="ctr"/>
            <a:lstStyle/>
            <a:p>
              <a:endParaRPr lang="fr-FR"/>
            </a:p>
          </p:txBody>
        </p:sp>
        <p:sp>
          <p:nvSpPr>
            <p:cNvPr id="60428" name="AutoShape 54"/>
            <p:cNvSpPr>
              <a:spLocks noChangeArrowheads="1"/>
            </p:cNvSpPr>
            <p:nvPr/>
          </p:nvSpPr>
          <p:spPr bwMode="auto">
            <a:xfrm rot="5400000">
              <a:off x="3984" y="3192"/>
              <a:ext cx="360" cy="312"/>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3360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rgbClr val="741B14"/>
            </a:solidFill>
            <a:ln w="9525">
              <a:solidFill>
                <a:srgbClr val="171476"/>
              </a:solidFill>
              <a:miter lim="800000"/>
              <a:headEnd/>
              <a:tailEnd/>
            </a:ln>
          </p:spPr>
          <p:txBody>
            <a:bodyPr wrap="none" anchor="ctr"/>
            <a:lstStyle/>
            <a:p>
              <a:endParaRPr lang="fr-FR"/>
            </a:p>
          </p:txBody>
        </p:sp>
        <p:sp>
          <p:nvSpPr>
            <p:cNvPr id="60429" name="AutoShape 55"/>
            <p:cNvSpPr>
              <a:spLocks noChangeArrowheads="1"/>
            </p:cNvSpPr>
            <p:nvPr/>
          </p:nvSpPr>
          <p:spPr bwMode="auto">
            <a:xfrm rot="5400000">
              <a:off x="4680" y="3192"/>
              <a:ext cx="360" cy="312"/>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3360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rgbClr val="741B14"/>
            </a:solidFill>
            <a:ln w="9525">
              <a:solidFill>
                <a:srgbClr val="171476"/>
              </a:solidFill>
              <a:miter lim="800000"/>
              <a:headEnd/>
              <a:tailEnd/>
            </a:ln>
          </p:spPr>
          <p:txBody>
            <a:bodyPr wrap="none" anchor="ctr"/>
            <a:lstStyle/>
            <a:p>
              <a:endParaRPr lang="fr-FR"/>
            </a:p>
          </p:txBody>
        </p:sp>
      </p:grpSp>
    </p:spTree>
    <p:extLst>
      <p:ext uri="{BB962C8B-B14F-4D97-AF65-F5344CB8AC3E}">
        <p14:creationId xmlns:p14="http://schemas.microsoft.com/office/powerpoint/2010/main" val="2474824003"/>
      </p:ext>
    </p:extLst>
  </p:cSld>
  <p:clrMapOvr>
    <a:masterClrMapping/>
  </p:clrMapOvr>
  <p:transition spd="slow">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508937"/>
                                        </p:tgtEl>
                                        <p:attrNameLst>
                                          <p:attrName>style.visibility</p:attrName>
                                        </p:attrNameLst>
                                      </p:cBhvr>
                                      <p:to>
                                        <p:strVal val="visible"/>
                                      </p:to>
                                    </p:set>
                                    <p:anim calcmode="lin" valueType="num">
                                      <p:cBhvr additive="base">
                                        <p:cTn id="7" dur="500" fill="hold"/>
                                        <p:tgtEl>
                                          <p:spTgt spid="508937"/>
                                        </p:tgtEl>
                                        <p:attrNameLst>
                                          <p:attrName>ppt_x</p:attrName>
                                        </p:attrNameLst>
                                      </p:cBhvr>
                                      <p:tavLst>
                                        <p:tav tm="0">
                                          <p:val>
                                            <p:strVal val="1+#ppt_w/2"/>
                                          </p:val>
                                        </p:tav>
                                        <p:tav tm="100000">
                                          <p:val>
                                            <p:strVal val="#ppt_x"/>
                                          </p:val>
                                        </p:tav>
                                      </p:tavLst>
                                    </p:anim>
                                    <p:anim calcmode="lin" valueType="num">
                                      <p:cBhvr additive="base">
                                        <p:cTn id="8" dur="500" fill="hold"/>
                                        <p:tgtEl>
                                          <p:spTgt spid="508937"/>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508951"/>
                                        </p:tgtEl>
                                        <p:attrNameLst>
                                          <p:attrName>style.visibility</p:attrName>
                                        </p:attrNameLst>
                                      </p:cBhvr>
                                      <p:to>
                                        <p:strVal val="visible"/>
                                      </p:to>
                                    </p:set>
                                    <p:anim calcmode="lin" valueType="num">
                                      <p:cBhvr additive="base">
                                        <p:cTn id="12" dur="500" fill="hold"/>
                                        <p:tgtEl>
                                          <p:spTgt spid="508951"/>
                                        </p:tgtEl>
                                        <p:attrNameLst>
                                          <p:attrName>ppt_x</p:attrName>
                                        </p:attrNameLst>
                                      </p:cBhvr>
                                      <p:tavLst>
                                        <p:tav tm="0">
                                          <p:val>
                                            <p:strVal val="0-#ppt_w/2"/>
                                          </p:val>
                                        </p:tav>
                                        <p:tav tm="100000">
                                          <p:val>
                                            <p:strVal val="#ppt_x"/>
                                          </p:val>
                                        </p:tav>
                                      </p:tavLst>
                                    </p:anim>
                                    <p:anim calcmode="lin" valueType="num">
                                      <p:cBhvr additive="base">
                                        <p:cTn id="13" dur="500" fill="hold"/>
                                        <p:tgtEl>
                                          <p:spTgt spid="508951"/>
                                        </p:tgtEl>
                                        <p:attrNameLst>
                                          <p:attrName>ppt_y</p:attrName>
                                        </p:attrNameLst>
                                      </p:cBhvr>
                                      <p:tavLst>
                                        <p:tav tm="0">
                                          <p:val>
                                            <p:strVal val="#ppt_y"/>
                                          </p:val>
                                        </p:tav>
                                        <p:tav tm="100000">
                                          <p:val>
                                            <p:strVal val="#ppt_y"/>
                                          </p:val>
                                        </p:tav>
                                      </p:tavLst>
                                    </p:anim>
                                  </p:childTnLst>
                                </p:cTn>
                              </p:par>
                              <p:par>
                                <p:cTn id="14" presetID="47" presetClass="entr" presetSubtype="0" fill="hold" grpId="0" nodeType="withEffect">
                                  <p:stCondLst>
                                    <p:cond delay="0"/>
                                  </p:stCondLst>
                                  <p:childTnLst>
                                    <p:set>
                                      <p:cBhvr>
                                        <p:cTn id="15" dur="1" fill="hold">
                                          <p:stCondLst>
                                            <p:cond delay="0"/>
                                          </p:stCondLst>
                                        </p:cTn>
                                        <p:tgtEl>
                                          <p:spTgt spid="73779"/>
                                        </p:tgtEl>
                                        <p:attrNameLst>
                                          <p:attrName>style.visibility</p:attrName>
                                        </p:attrNameLst>
                                      </p:cBhvr>
                                      <p:to>
                                        <p:strVal val="visible"/>
                                      </p:to>
                                    </p:set>
                                    <p:animEffect transition="in" filter="fade">
                                      <p:cBhvr>
                                        <p:cTn id="16" dur="500"/>
                                        <p:tgtEl>
                                          <p:spTgt spid="73779"/>
                                        </p:tgtEl>
                                      </p:cBhvr>
                                    </p:animEffect>
                                    <p:anim calcmode="lin" valueType="num">
                                      <p:cBhvr>
                                        <p:cTn id="17" dur="500" fill="hold"/>
                                        <p:tgtEl>
                                          <p:spTgt spid="73779"/>
                                        </p:tgtEl>
                                        <p:attrNameLst>
                                          <p:attrName>ppt_x</p:attrName>
                                        </p:attrNameLst>
                                      </p:cBhvr>
                                      <p:tavLst>
                                        <p:tav tm="0">
                                          <p:val>
                                            <p:strVal val="#ppt_x"/>
                                          </p:val>
                                        </p:tav>
                                        <p:tav tm="100000">
                                          <p:val>
                                            <p:strVal val="#ppt_x"/>
                                          </p:val>
                                        </p:tav>
                                      </p:tavLst>
                                    </p:anim>
                                    <p:anim calcmode="lin" valueType="num">
                                      <p:cBhvr>
                                        <p:cTn id="18" dur="500" fill="hold"/>
                                        <p:tgtEl>
                                          <p:spTgt spid="73779"/>
                                        </p:tgtEl>
                                        <p:attrNameLst>
                                          <p:attrName>ppt_y</p:attrName>
                                        </p:attrNameLst>
                                      </p:cBhvr>
                                      <p:tavLst>
                                        <p:tav tm="0">
                                          <p:val>
                                            <p:strVal val="#ppt_y-.1"/>
                                          </p:val>
                                        </p:tav>
                                        <p:tav tm="100000">
                                          <p:val>
                                            <p:strVal val="#ppt_y"/>
                                          </p:val>
                                        </p:tav>
                                      </p:tavLst>
                                    </p:anim>
                                  </p:childTnLst>
                                </p:cTn>
                              </p:par>
                            </p:childTnLst>
                          </p:cTn>
                        </p:par>
                        <p:par>
                          <p:cTn id="19" fill="hold" nodeType="afterGroup">
                            <p:stCondLst>
                              <p:cond delay="1000"/>
                            </p:stCondLst>
                            <p:childTnLst>
                              <p:par>
                                <p:cTn id="20" presetID="2" presetClass="entr" presetSubtype="8" fill="hold" grpId="0" nodeType="afterEffect">
                                  <p:stCondLst>
                                    <p:cond delay="0"/>
                                  </p:stCondLst>
                                  <p:childTnLst>
                                    <p:set>
                                      <p:cBhvr>
                                        <p:cTn id="21" dur="1" fill="hold">
                                          <p:stCondLst>
                                            <p:cond delay="0"/>
                                          </p:stCondLst>
                                        </p:cTn>
                                        <p:tgtEl>
                                          <p:spTgt spid="508952"/>
                                        </p:tgtEl>
                                        <p:attrNameLst>
                                          <p:attrName>style.visibility</p:attrName>
                                        </p:attrNameLst>
                                      </p:cBhvr>
                                      <p:to>
                                        <p:strVal val="visible"/>
                                      </p:to>
                                    </p:set>
                                    <p:anim calcmode="lin" valueType="num">
                                      <p:cBhvr additive="base">
                                        <p:cTn id="22" dur="500" fill="hold"/>
                                        <p:tgtEl>
                                          <p:spTgt spid="508952"/>
                                        </p:tgtEl>
                                        <p:attrNameLst>
                                          <p:attrName>ppt_x</p:attrName>
                                        </p:attrNameLst>
                                      </p:cBhvr>
                                      <p:tavLst>
                                        <p:tav tm="0">
                                          <p:val>
                                            <p:strVal val="0-#ppt_w/2"/>
                                          </p:val>
                                        </p:tav>
                                        <p:tav tm="100000">
                                          <p:val>
                                            <p:strVal val="#ppt_x"/>
                                          </p:val>
                                        </p:tav>
                                      </p:tavLst>
                                    </p:anim>
                                    <p:anim calcmode="lin" valueType="num">
                                      <p:cBhvr additive="base">
                                        <p:cTn id="23" dur="500" fill="hold"/>
                                        <p:tgtEl>
                                          <p:spTgt spid="508952"/>
                                        </p:tgtEl>
                                        <p:attrNameLst>
                                          <p:attrName>ppt_y</p:attrName>
                                        </p:attrNameLst>
                                      </p:cBhvr>
                                      <p:tavLst>
                                        <p:tav tm="0">
                                          <p:val>
                                            <p:strVal val="#ppt_y"/>
                                          </p:val>
                                        </p:tav>
                                        <p:tav tm="100000">
                                          <p:val>
                                            <p:strVal val="#ppt_y"/>
                                          </p:val>
                                        </p:tav>
                                      </p:tavLst>
                                    </p:anim>
                                  </p:childTnLst>
                                </p:cTn>
                              </p:par>
                              <p:par>
                                <p:cTn id="24" presetID="2" presetClass="entr" presetSubtype="1" fill="hold" nodeType="withEffect">
                                  <p:stCondLst>
                                    <p:cond delay="0"/>
                                  </p:stCondLst>
                                  <p:childTnLst>
                                    <p:set>
                                      <p:cBhvr>
                                        <p:cTn id="25" dur="1" fill="hold">
                                          <p:stCondLst>
                                            <p:cond delay="0"/>
                                          </p:stCondLst>
                                        </p:cTn>
                                        <p:tgtEl>
                                          <p:spTgt spid="2"/>
                                        </p:tgtEl>
                                        <p:attrNameLst>
                                          <p:attrName>style.visibility</p:attrName>
                                        </p:attrNameLst>
                                      </p:cBhvr>
                                      <p:to>
                                        <p:strVal val="visible"/>
                                      </p:to>
                                    </p:set>
                                    <p:anim calcmode="lin" valueType="num">
                                      <p:cBhvr additive="base">
                                        <p:cTn id="26" dur="500" fill="hold"/>
                                        <p:tgtEl>
                                          <p:spTgt spid="2"/>
                                        </p:tgtEl>
                                        <p:attrNameLst>
                                          <p:attrName>ppt_x</p:attrName>
                                        </p:attrNameLst>
                                      </p:cBhvr>
                                      <p:tavLst>
                                        <p:tav tm="0">
                                          <p:val>
                                            <p:strVal val="#ppt_x"/>
                                          </p:val>
                                        </p:tav>
                                        <p:tav tm="100000">
                                          <p:val>
                                            <p:strVal val="#ppt_x"/>
                                          </p:val>
                                        </p:tav>
                                      </p:tavLst>
                                    </p:anim>
                                    <p:anim calcmode="lin" valueType="num">
                                      <p:cBhvr additive="base">
                                        <p:cTn id="27" dur="500" fill="hold"/>
                                        <p:tgtEl>
                                          <p:spTgt spid="2"/>
                                        </p:tgtEl>
                                        <p:attrNameLst>
                                          <p:attrName>ppt_y</p:attrName>
                                        </p:attrNameLst>
                                      </p:cBhvr>
                                      <p:tavLst>
                                        <p:tav tm="0">
                                          <p:val>
                                            <p:strVal val="0-#ppt_h/2"/>
                                          </p:val>
                                        </p:tav>
                                        <p:tav tm="100000">
                                          <p:val>
                                            <p:strVal val="#ppt_y"/>
                                          </p:val>
                                        </p:tav>
                                      </p:tavLst>
                                    </p:anim>
                                  </p:childTnLst>
                                </p:cTn>
                              </p:par>
                            </p:childTnLst>
                          </p:cTn>
                        </p:par>
                        <p:par>
                          <p:cTn id="28" fill="hold" nodeType="afterGroup">
                            <p:stCondLst>
                              <p:cond delay="1500"/>
                            </p:stCondLst>
                            <p:childTnLst>
                              <p:par>
                                <p:cTn id="29" presetID="2" presetClass="entr" presetSubtype="8" fill="hold" grpId="0" nodeType="afterEffect">
                                  <p:stCondLst>
                                    <p:cond delay="0"/>
                                  </p:stCondLst>
                                  <p:childTnLst>
                                    <p:set>
                                      <p:cBhvr>
                                        <p:cTn id="30" dur="1" fill="hold">
                                          <p:stCondLst>
                                            <p:cond delay="0"/>
                                          </p:stCondLst>
                                        </p:cTn>
                                        <p:tgtEl>
                                          <p:spTgt spid="508953"/>
                                        </p:tgtEl>
                                        <p:attrNameLst>
                                          <p:attrName>style.visibility</p:attrName>
                                        </p:attrNameLst>
                                      </p:cBhvr>
                                      <p:to>
                                        <p:strVal val="visible"/>
                                      </p:to>
                                    </p:set>
                                    <p:anim calcmode="lin" valueType="num">
                                      <p:cBhvr additive="base">
                                        <p:cTn id="31" dur="500" fill="hold"/>
                                        <p:tgtEl>
                                          <p:spTgt spid="508953"/>
                                        </p:tgtEl>
                                        <p:attrNameLst>
                                          <p:attrName>ppt_x</p:attrName>
                                        </p:attrNameLst>
                                      </p:cBhvr>
                                      <p:tavLst>
                                        <p:tav tm="0">
                                          <p:val>
                                            <p:strVal val="0-#ppt_w/2"/>
                                          </p:val>
                                        </p:tav>
                                        <p:tav tm="100000">
                                          <p:val>
                                            <p:strVal val="#ppt_x"/>
                                          </p:val>
                                        </p:tav>
                                      </p:tavLst>
                                    </p:anim>
                                    <p:anim calcmode="lin" valueType="num">
                                      <p:cBhvr additive="base">
                                        <p:cTn id="32" dur="500" fill="hold"/>
                                        <p:tgtEl>
                                          <p:spTgt spid="508953"/>
                                        </p:tgtEl>
                                        <p:attrNameLst>
                                          <p:attrName>ppt_y</p:attrName>
                                        </p:attrNameLst>
                                      </p:cBhvr>
                                      <p:tavLst>
                                        <p:tav tm="0">
                                          <p:val>
                                            <p:strVal val="#ppt_y"/>
                                          </p:val>
                                        </p:tav>
                                        <p:tav tm="100000">
                                          <p:val>
                                            <p:strVal val="#ppt_y"/>
                                          </p:val>
                                        </p:tav>
                                      </p:tavLst>
                                    </p:anim>
                                  </p:childTnLst>
                                </p:cTn>
                              </p:par>
                              <p:par>
                                <p:cTn id="33" presetID="2" presetClass="entr" presetSubtype="1" fill="hold" nodeType="withEffect">
                                  <p:stCondLst>
                                    <p:cond delay="0"/>
                                  </p:stCondLst>
                                  <p:childTnLst>
                                    <p:set>
                                      <p:cBhvr>
                                        <p:cTn id="34" dur="1" fill="hold">
                                          <p:stCondLst>
                                            <p:cond delay="0"/>
                                          </p:stCondLst>
                                        </p:cTn>
                                        <p:tgtEl>
                                          <p:spTgt spid="3"/>
                                        </p:tgtEl>
                                        <p:attrNameLst>
                                          <p:attrName>style.visibility</p:attrName>
                                        </p:attrNameLst>
                                      </p:cBhvr>
                                      <p:to>
                                        <p:strVal val="visible"/>
                                      </p:to>
                                    </p:set>
                                    <p:anim calcmode="lin" valueType="num">
                                      <p:cBhvr additive="base">
                                        <p:cTn id="35" dur="500" fill="hold"/>
                                        <p:tgtEl>
                                          <p:spTgt spid="3"/>
                                        </p:tgtEl>
                                        <p:attrNameLst>
                                          <p:attrName>ppt_x</p:attrName>
                                        </p:attrNameLst>
                                      </p:cBhvr>
                                      <p:tavLst>
                                        <p:tav tm="0">
                                          <p:val>
                                            <p:strVal val="#ppt_x"/>
                                          </p:val>
                                        </p:tav>
                                        <p:tav tm="100000">
                                          <p:val>
                                            <p:strVal val="#ppt_x"/>
                                          </p:val>
                                        </p:tav>
                                      </p:tavLst>
                                    </p:anim>
                                    <p:anim calcmode="lin" valueType="num">
                                      <p:cBhvr additive="base">
                                        <p:cTn id="36" dur="500" fill="hold"/>
                                        <p:tgtEl>
                                          <p:spTgt spid="3"/>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8937" grpId="0" autoUpdateAnimBg="0"/>
      <p:bldP spid="508951" grpId="0" autoUpdateAnimBg="0"/>
      <p:bldP spid="508952" grpId="0" autoUpdateAnimBg="0"/>
      <p:bldP spid="508953" grpId="0" autoUpdateAnimBg="0"/>
      <p:bldP spid="73779"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4" name="WordArt 4"/>
          <p:cNvSpPr>
            <a:spLocks noChangeArrowheads="1" noChangeShapeType="1" noTextEdit="1"/>
          </p:cNvSpPr>
          <p:nvPr/>
        </p:nvSpPr>
        <p:spPr bwMode="auto">
          <a:xfrm>
            <a:off x="1244600" y="1354667"/>
            <a:ext cx="8089900" cy="4910667"/>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lIns="104498" tIns="52249" rIns="104498" bIns="52249" fromWordArt="1">
            <a:prstTxWarp prst="textPlain">
              <a:avLst>
                <a:gd name="adj" fmla="val 50000"/>
              </a:avLst>
            </a:prstTxWarp>
          </a:bodyPr>
          <a:lstStyle/>
          <a:p>
            <a:pPr algn="ctr"/>
            <a:r>
              <a:rPr lang="fr-FR" sz="3700" b="1" kern="10">
                <a:effectLst>
                  <a:outerShdw blurRad="63500" dist="45791" dir="2021404" algn="ctr" rotWithShape="0">
                    <a:srgbClr val="C0C0C0"/>
                  </a:outerShdw>
                </a:effectLst>
                <a:latin typeface="Corbel Italic"/>
                <a:ea typeface="Corbel Italic"/>
                <a:cs typeface="Corbel Italic"/>
              </a:rPr>
              <a:t>Les transformations</a:t>
            </a:r>
          </a:p>
          <a:p>
            <a:pPr algn="ctr"/>
            <a:r>
              <a:rPr lang="fr-FR" sz="3700" b="1" kern="10">
                <a:effectLst>
                  <a:outerShdw blurRad="63500" dist="45791" dir="2021404" algn="ctr" rotWithShape="0">
                    <a:srgbClr val="C0C0C0"/>
                  </a:outerShdw>
                </a:effectLst>
                <a:latin typeface="Corbel Italic"/>
                <a:ea typeface="Corbel Italic"/>
                <a:cs typeface="Corbel Italic"/>
              </a:rPr>
              <a:t>majeures imposées par</a:t>
            </a:r>
          </a:p>
          <a:p>
            <a:pPr algn="ctr"/>
            <a:r>
              <a:rPr lang="fr-FR" sz="3700" b="1" kern="10">
                <a:effectLst>
                  <a:outerShdw blurRad="63500" dist="45791" dir="2021404" algn="ctr" rotWithShape="0">
                    <a:srgbClr val="C0C0C0"/>
                  </a:outerShdw>
                </a:effectLst>
                <a:latin typeface="Corbel Italic"/>
                <a:ea typeface="Corbel Italic"/>
                <a:cs typeface="Corbel Italic"/>
              </a:rPr>
              <a:t>l'implantation de</a:t>
            </a:r>
          </a:p>
          <a:p>
            <a:pPr algn="ctr"/>
            <a:r>
              <a:rPr lang="fr-FR" sz="3700" b="1" kern="10">
                <a:effectLst>
                  <a:outerShdw blurRad="63500" dist="45791" dir="2021404" algn="ctr" rotWithShape="0">
                    <a:srgbClr val="C0C0C0"/>
                  </a:outerShdw>
                </a:effectLst>
                <a:latin typeface="Corbel Italic"/>
                <a:ea typeface="Corbel Italic"/>
                <a:cs typeface="Corbel Italic"/>
              </a:rPr>
              <a:t>ces programmes</a:t>
            </a:r>
          </a:p>
        </p:txBody>
      </p:sp>
    </p:spTree>
    <p:extLst>
      <p:ext uri="{BB962C8B-B14F-4D97-AF65-F5344CB8AC3E}">
        <p14:creationId xmlns:p14="http://schemas.microsoft.com/office/powerpoint/2010/main" val="2491866966"/>
      </p:ext>
    </p:extLst>
  </p:cSld>
  <p:clrMapOvr>
    <a:masterClrMapping/>
  </p:clrMapOvr>
  <p:transition>
    <p:circl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36" fill="hold" grpId="0" nodeType="clickEffect">
                                  <p:stCondLst>
                                    <p:cond delay="0"/>
                                  </p:stCondLst>
                                  <p:childTnLst>
                                    <p:set>
                                      <p:cBhvr>
                                        <p:cTn id="6" dur="1" fill="hold">
                                          <p:stCondLst>
                                            <p:cond delay="0"/>
                                          </p:stCondLst>
                                        </p:cTn>
                                        <p:tgtEl>
                                          <p:spTgt spid="30724"/>
                                        </p:tgtEl>
                                        <p:attrNameLst>
                                          <p:attrName>style.visibility</p:attrName>
                                        </p:attrNameLst>
                                      </p:cBhvr>
                                      <p:to>
                                        <p:strVal val="visible"/>
                                      </p:to>
                                    </p:set>
                                    <p:anim calcmode="lin" valueType="num">
                                      <p:cBhvr>
                                        <p:cTn id="7" dur="500" fill="hold"/>
                                        <p:tgtEl>
                                          <p:spTgt spid="30724"/>
                                        </p:tgtEl>
                                        <p:attrNameLst>
                                          <p:attrName>ppt_w</p:attrName>
                                        </p:attrNameLst>
                                      </p:cBhvr>
                                      <p:tavLst>
                                        <p:tav tm="0">
                                          <p:val>
                                            <p:strVal val="(6*min(max(#ppt_w*#ppt_h,.3),1)-7.4)/-.7*#ppt_w"/>
                                          </p:val>
                                        </p:tav>
                                        <p:tav tm="100000">
                                          <p:val>
                                            <p:strVal val="#ppt_w"/>
                                          </p:val>
                                        </p:tav>
                                      </p:tavLst>
                                    </p:anim>
                                    <p:anim calcmode="lin" valueType="num">
                                      <p:cBhvr>
                                        <p:cTn id="8" dur="500" fill="hold"/>
                                        <p:tgtEl>
                                          <p:spTgt spid="30724"/>
                                        </p:tgtEl>
                                        <p:attrNameLst>
                                          <p:attrName>ppt_h</p:attrName>
                                        </p:attrNameLst>
                                      </p:cBhvr>
                                      <p:tavLst>
                                        <p:tav tm="0">
                                          <p:val>
                                            <p:strVal val="(6*min(max(#ppt_w*#ppt_h,.3),1)-7.4)/-.7*#ppt_h"/>
                                          </p:val>
                                        </p:tav>
                                        <p:tav tm="100000">
                                          <p:val>
                                            <p:strVal val="#ppt_h"/>
                                          </p:val>
                                        </p:tav>
                                      </p:tavLst>
                                    </p:anim>
                                    <p:anim calcmode="lin" valueType="num">
                                      <p:cBhvr>
                                        <p:cTn id="9" dur="500" fill="hold"/>
                                        <p:tgtEl>
                                          <p:spTgt spid="30724"/>
                                        </p:tgtEl>
                                        <p:attrNameLst>
                                          <p:attrName>ppt_x</p:attrName>
                                        </p:attrNameLst>
                                      </p:cBhvr>
                                      <p:tavLst>
                                        <p:tav tm="0">
                                          <p:val>
                                            <p:fltVal val="0.5"/>
                                          </p:val>
                                        </p:tav>
                                        <p:tav tm="100000">
                                          <p:val>
                                            <p:strVal val="#ppt_x"/>
                                          </p:val>
                                        </p:tav>
                                      </p:tavLst>
                                    </p:anim>
                                    <p:anim calcmode="lin" valueType="num">
                                      <p:cBhvr>
                                        <p:cTn id="10" dur="500" fill="hold"/>
                                        <p:tgtEl>
                                          <p:spTgt spid="30724"/>
                                        </p:tgtEl>
                                        <p:attrNameLst>
                                          <p:attrName>ppt_y</p:attrName>
                                        </p:attrNameLst>
                                      </p:cBhvr>
                                      <p:tavLst>
                                        <p:tav tm="0">
                                          <p:val>
                                            <p:strVal val="1+(6*min(max(#ppt_w*#ppt_h,.3),1)-7.4)/-.7*#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4"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9667" name="Rectangle 3"/>
          <p:cNvSpPr>
            <a:spLocks noChangeArrowheads="1"/>
          </p:cNvSpPr>
          <p:nvPr/>
        </p:nvSpPr>
        <p:spPr bwMode="auto">
          <a:xfrm>
            <a:off x="542661" y="423333"/>
            <a:ext cx="9667875" cy="207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4493" tIns="52247" rIns="104493" bIns="52247">
            <a:spAutoFit/>
          </a:bodyPr>
          <a:lstStyle/>
          <a:p>
            <a:pPr defTabSz="1043163">
              <a:tabLst>
                <a:tab pos="870814" algn="l"/>
              </a:tabLst>
            </a:pPr>
            <a:r>
              <a:rPr lang="en-US" sz="3200" b="1" dirty="0">
                <a:solidFill>
                  <a:srgbClr val="741B14"/>
                </a:solidFill>
                <a:cs typeface="Arial" charset="0"/>
              </a:rPr>
              <a:t>L</a:t>
            </a:r>
            <a:r>
              <a:rPr lang="en-US" sz="3200" b="1" dirty="0" smtClean="0">
                <a:solidFill>
                  <a:srgbClr val="741B14"/>
                </a:solidFill>
                <a:cs typeface="Arial" charset="0"/>
              </a:rPr>
              <a:t>es </a:t>
            </a:r>
            <a:r>
              <a:rPr lang="en-US" sz="3200" b="1" dirty="0" err="1">
                <a:solidFill>
                  <a:srgbClr val="741B14"/>
                </a:solidFill>
                <a:cs typeface="Arial" charset="0"/>
              </a:rPr>
              <a:t>décisions</a:t>
            </a:r>
            <a:r>
              <a:rPr lang="en-US" sz="3200" b="1" dirty="0">
                <a:solidFill>
                  <a:srgbClr val="741B14"/>
                </a:solidFill>
                <a:cs typeface="Arial" charset="0"/>
              </a:rPr>
              <a:t> par rapport aux situations </a:t>
            </a:r>
            <a:r>
              <a:rPr lang="en-US" sz="3200" b="1" dirty="0" err="1">
                <a:solidFill>
                  <a:srgbClr val="741B14"/>
                </a:solidFill>
                <a:cs typeface="Arial" charset="0"/>
              </a:rPr>
              <a:t>d’apprentissage</a:t>
            </a:r>
            <a:r>
              <a:rPr lang="en-US" sz="3200" b="1" dirty="0">
                <a:solidFill>
                  <a:srgbClr val="741B14"/>
                </a:solidFill>
                <a:cs typeface="Arial" charset="0"/>
              </a:rPr>
              <a:t> ― </a:t>
            </a:r>
            <a:r>
              <a:rPr lang="en-US" sz="3200" b="1" dirty="0" err="1">
                <a:solidFill>
                  <a:srgbClr val="741B14"/>
                </a:solidFill>
                <a:cs typeface="Arial" charset="0"/>
              </a:rPr>
              <a:t>à</a:t>
            </a:r>
            <a:r>
              <a:rPr lang="en-US" sz="3200" b="1" dirty="0">
                <a:solidFill>
                  <a:srgbClr val="741B14"/>
                </a:solidFill>
                <a:cs typeface="Arial" charset="0"/>
              </a:rPr>
              <a:t> </a:t>
            </a:r>
            <a:r>
              <a:rPr lang="en-US" sz="3200" b="1" dirty="0" err="1">
                <a:solidFill>
                  <a:srgbClr val="741B14"/>
                </a:solidFill>
                <a:cs typeface="Arial" charset="0"/>
              </a:rPr>
              <a:t>l’enseignement</a:t>
            </a:r>
            <a:r>
              <a:rPr lang="en-US" sz="3200" b="1" dirty="0">
                <a:solidFill>
                  <a:srgbClr val="741B14"/>
                </a:solidFill>
                <a:cs typeface="Arial" charset="0"/>
              </a:rPr>
              <a:t> ― et aux situations </a:t>
            </a:r>
            <a:r>
              <a:rPr lang="en-US" sz="3200" b="1" dirty="0" err="1">
                <a:solidFill>
                  <a:srgbClr val="741B14"/>
                </a:solidFill>
                <a:cs typeface="Arial" charset="0"/>
              </a:rPr>
              <a:t>d’évaluation</a:t>
            </a:r>
            <a:r>
              <a:rPr lang="en-US" sz="3200" b="1" dirty="0">
                <a:solidFill>
                  <a:srgbClr val="741B14"/>
                </a:solidFill>
                <a:cs typeface="Arial" charset="0"/>
              </a:rPr>
              <a:t> </a:t>
            </a:r>
            <a:r>
              <a:rPr lang="en-US" sz="3200" b="1" dirty="0" err="1">
                <a:solidFill>
                  <a:srgbClr val="741B14"/>
                </a:solidFill>
                <a:cs typeface="Arial" charset="0"/>
              </a:rPr>
              <a:t>sont</a:t>
            </a:r>
            <a:r>
              <a:rPr lang="en-US" sz="3200" b="1" dirty="0">
                <a:solidFill>
                  <a:srgbClr val="741B14"/>
                </a:solidFill>
                <a:cs typeface="Arial" charset="0"/>
              </a:rPr>
              <a:t> </a:t>
            </a:r>
            <a:r>
              <a:rPr lang="en-US" sz="3200" b="1" dirty="0" err="1">
                <a:solidFill>
                  <a:srgbClr val="741B14"/>
                </a:solidFill>
                <a:cs typeface="Arial" charset="0"/>
              </a:rPr>
              <a:t>inscrites</a:t>
            </a:r>
            <a:r>
              <a:rPr lang="en-US" sz="3200" b="1" dirty="0">
                <a:solidFill>
                  <a:srgbClr val="000090"/>
                </a:solidFill>
                <a:cs typeface="Arial" charset="0"/>
              </a:rPr>
              <a:t> </a:t>
            </a:r>
            <a:r>
              <a:rPr lang="en-US" sz="3200" b="1" dirty="0" err="1">
                <a:cs typeface="Arial" charset="0"/>
              </a:rPr>
              <a:t>dans</a:t>
            </a:r>
            <a:r>
              <a:rPr lang="en-US" sz="3200" b="1" dirty="0">
                <a:cs typeface="Arial" charset="0"/>
              </a:rPr>
              <a:t> la </a:t>
            </a:r>
            <a:r>
              <a:rPr lang="en-US" sz="3200" b="1" dirty="0" err="1">
                <a:cs typeface="Arial" charset="0"/>
              </a:rPr>
              <a:t>logique</a:t>
            </a:r>
            <a:r>
              <a:rPr lang="en-US" sz="3200" b="1" dirty="0">
                <a:cs typeface="Arial" charset="0"/>
              </a:rPr>
              <a:t> du </a:t>
            </a:r>
            <a:r>
              <a:rPr lang="en-US" sz="3200" b="1" dirty="0" err="1">
                <a:cs typeface="Arial" charset="0"/>
              </a:rPr>
              <a:t>développement</a:t>
            </a:r>
            <a:r>
              <a:rPr lang="en-US" sz="3200" b="1" dirty="0">
                <a:cs typeface="Arial" charset="0"/>
              </a:rPr>
              <a:t> des </a:t>
            </a:r>
            <a:r>
              <a:rPr lang="en-US" sz="3200" b="1" dirty="0" err="1">
                <a:cs typeface="Arial" charset="0"/>
              </a:rPr>
              <a:t>compétences</a:t>
            </a:r>
            <a:r>
              <a:rPr lang="en-US" sz="3200" b="1" dirty="0">
                <a:cs typeface="Arial" charset="0"/>
              </a:rPr>
              <a:t>.</a:t>
            </a:r>
            <a:endParaRPr lang="fr-FR" sz="3200" b="1" dirty="0">
              <a:cs typeface="Arial" charset="0"/>
            </a:endParaRPr>
          </a:p>
        </p:txBody>
      </p:sp>
      <p:sp>
        <p:nvSpPr>
          <p:cNvPr id="369668" name="Rectangle 4"/>
          <p:cNvSpPr>
            <a:spLocks noChangeArrowheads="1"/>
          </p:cNvSpPr>
          <p:nvPr/>
        </p:nvSpPr>
        <p:spPr bwMode="auto">
          <a:xfrm>
            <a:off x="533400" y="2709333"/>
            <a:ext cx="9690100" cy="207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4493" tIns="52247" rIns="104493" bIns="52247">
            <a:spAutoFit/>
          </a:bodyPr>
          <a:lstStyle/>
          <a:p>
            <a:pPr defTabSz="1043163">
              <a:tabLst>
                <a:tab pos="870814" algn="l"/>
              </a:tabLst>
            </a:pPr>
            <a:r>
              <a:rPr lang="en-US" sz="3200" b="1">
                <a:solidFill>
                  <a:srgbClr val="741B14"/>
                </a:solidFill>
                <a:cs typeface="Arial" charset="0"/>
              </a:rPr>
              <a:t>Le développement des compétences dirige</a:t>
            </a:r>
            <a:r>
              <a:rPr lang="en-US" sz="3200" b="1">
                <a:solidFill>
                  <a:srgbClr val="000090"/>
                </a:solidFill>
                <a:cs typeface="Arial" charset="0"/>
              </a:rPr>
              <a:t> </a:t>
            </a:r>
            <a:r>
              <a:rPr lang="en-US" sz="3200" b="1">
                <a:cs typeface="Arial" charset="0"/>
              </a:rPr>
              <a:t>la planification du curriculum</a:t>
            </a:r>
            <a:r>
              <a:rPr lang="en-US" sz="3200" b="1">
                <a:solidFill>
                  <a:srgbClr val="000090"/>
                </a:solidFill>
                <a:cs typeface="Arial" charset="0"/>
              </a:rPr>
              <a:t> </a:t>
            </a:r>
            <a:r>
              <a:rPr lang="en-US" sz="3200" b="1">
                <a:solidFill>
                  <a:srgbClr val="741B14"/>
                </a:solidFill>
                <a:cs typeface="Arial" charset="0"/>
              </a:rPr>
              <a:t>― du progr</a:t>
            </a:r>
            <a:r>
              <a:rPr lang="fr-FR" sz="3200" b="1">
                <a:solidFill>
                  <a:srgbClr val="741B14"/>
                </a:solidFill>
                <a:cs typeface="Arial" charset="0"/>
              </a:rPr>
              <a:t>amme </a:t>
            </a:r>
            <a:r>
              <a:rPr lang="en-US" sz="3200" b="1">
                <a:solidFill>
                  <a:srgbClr val="741B14"/>
                </a:solidFill>
                <a:cs typeface="Arial" charset="0"/>
              </a:rPr>
              <a:t>―</a:t>
            </a:r>
            <a:r>
              <a:rPr lang="en-US" sz="3200" b="1">
                <a:solidFill>
                  <a:srgbClr val="000090"/>
                </a:solidFill>
                <a:cs typeface="Arial" charset="0"/>
              </a:rPr>
              <a:t> </a:t>
            </a:r>
            <a:r>
              <a:rPr lang="en-US" sz="3200" b="1">
                <a:cs typeface="Arial" charset="0"/>
              </a:rPr>
              <a:t>ainsi que</a:t>
            </a:r>
            <a:r>
              <a:rPr lang="en-US" sz="3200" b="1">
                <a:solidFill>
                  <a:srgbClr val="000090"/>
                </a:solidFill>
                <a:cs typeface="Arial" charset="0"/>
              </a:rPr>
              <a:t> </a:t>
            </a:r>
            <a:r>
              <a:rPr lang="en-US" sz="3200" b="1">
                <a:cs typeface="Arial" charset="0"/>
              </a:rPr>
              <a:t>l’orchestration de l’ensemble des activités de formation et d’évaluation.</a:t>
            </a:r>
            <a:endParaRPr lang="fr-FR" sz="3200" b="1">
              <a:cs typeface="Arial" charset="0"/>
            </a:endParaRPr>
          </a:p>
        </p:txBody>
      </p:sp>
      <p:sp>
        <p:nvSpPr>
          <p:cNvPr id="369670" name="Rectangle 6"/>
          <p:cNvSpPr>
            <a:spLocks noChangeArrowheads="1"/>
          </p:cNvSpPr>
          <p:nvPr/>
        </p:nvSpPr>
        <p:spPr bwMode="auto">
          <a:xfrm>
            <a:off x="533400" y="4910667"/>
            <a:ext cx="9690100" cy="207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4493" tIns="52247" rIns="104493" bIns="52247">
            <a:spAutoFit/>
          </a:bodyPr>
          <a:lstStyle/>
          <a:p>
            <a:pPr defTabSz="1043163">
              <a:tabLst>
                <a:tab pos="870814" algn="l"/>
              </a:tabLst>
            </a:pPr>
            <a:r>
              <a:rPr lang="en-US" sz="3200" b="1">
                <a:solidFill>
                  <a:srgbClr val="741B14"/>
                </a:solidFill>
                <a:cs typeface="Arial" charset="0"/>
              </a:rPr>
              <a:t>L’ad</a:t>
            </a:r>
            <a:r>
              <a:rPr lang="fr-FR" sz="3200" b="1">
                <a:solidFill>
                  <a:srgbClr val="741B14"/>
                </a:solidFill>
                <a:cs typeface="Arial" charset="0"/>
              </a:rPr>
              <a:t>option d’un programme axé sur le développement de compétences impose toujours une révision complète d’un programme par objectifs (par disciplines).</a:t>
            </a:r>
          </a:p>
        </p:txBody>
      </p:sp>
    </p:spTree>
    <p:extLst>
      <p:ext uri="{BB962C8B-B14F-4D97-AF65-F5344CB8AC3E}">
        <p14:creationId xmlns:p14="http://schemas.microsoft.com/office/powerpoint/2010/main" val="118961022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369667"/>
                                        </p:tgtEl>
                                        <p:attrNameLst>
                                          <p:attrName>style.visibility</p:attrName>
                                        </p:attrNameLst>
                                      </p:cBhvr>
                                      <p:to>
                                        <p:strVal val="visible"/>
                                      </p:to>
                                    </p:set>
                                    <p:anim calcmode="lin" valueType="num">
                                      <p:cBhvr additive="base">
                                        <p:cTn id="7" dur="1000" fill="hold"/>
                                        <p:tgtEl>
                                          <p:spTgt spid="369667"/>
                                        </p:tgtEl>
                                        <p:attrNameLst>
                                          <p:attrName>ppt_x</p:attrName>
                                        </p:attrNameLst>
                                      </p:cBhvr>
                                      <p:tavLst>
                                        <p:tav tm="0">
                                          <p:val>
                                            <p:strVal val="1+#ppt_w/2"/>
                                          </p:val>
                                        </p:tav>
                                        <p:tav tm="100000">
                                          <p:val>
                                            <p:strVal val="#ppt_x"/>
                                          </p:val>
                                        </p:tav>
                                      </p:tavLst>
                                    </p:anim>
                                    <p:anim calcmode="lin" valueType="num">
                                      <p:cBhvr additive="base">
                                        <p:cTn id="8" dur="1000" fill="hold"/>
                                        <p:tgtEl>
                                          <p:spTgt spid="369667"/>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369668"/>
                                        </p:tgtEl>
                                        <p:attrNameLst>
                                          <p:attrName>style.visibility</p:attrName>
                                        </p:attrNameLst>
                                      </p:cBhvr>
                                      <p:to>
                                        <p:strVal val="visible"/>
                                      </p:to>
                                    </p:set>
                                    <p:anim calcmode="lin" valueType="num">
                                      <p:cBhvr additive="base">
                                        <p:cTn id="13" dur="500" fill="hold"/>
                                        <p:tgtEl>
                                          <p:spTgt spid="369668"/>
                                        </p:tgtEl>
                                        <p:attrNameLst>
                                          <p:attrName>ppt_x</p:attrName>
                                        </p:attrNameLst>
                                      </p:cBhvr>
                                      <p:tavLst>
                                        <p:tav tm="0">
                                          <p:val>
                                            <p:strVal val="1+#ppt_w/2"/>
                                          </p:val>
                                        </p:tav>
                                        <p:tav tm="100000">
                                          <p:val>
                                            <p:strVal val="#ppt_x"/>
                                          </p:val>
                                        </p:tav>
                                      </p:tavLst>
                                    </p:anim>
                                    <p:anim calcmode="lin" valueType="num">
                                      <p:cBhvr additive="base">
                                        <p:cTn id="14" dur="500" fill="hold"/>
                                        <p:tgtEl>
                                          <p:spTgt spid="369668"/>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369670"/>
                                        </p:tgtEl>
                                        <p:attrNameLst>
                                          <p:attrName>style.visibility</p:attrName>
                                        </p:attrNameLst>
                                      </p:cBhvr>
                                      <p:to>
                                        <p:strVal val="visible"/>
                                      </p:to>
                                    </p:set>
                                    <p:anim calcmode="lin" valueType="num">
                                      <p:cBhvr additive="base">
                                        <p:cTn id="19" dur="500" fill="hold"/>
                                        <p:tgtEl>
                                          <p:spTgt spid="369670"/>
                                        </p:tgtEl>
                                        <p:attrNameLst>
                                          <p:attrName>ppt_x</p:attrName>
                                        </p:attrNameLst>
                                      </p:cBhvr>
                                      <p:tavLst>
                                        <p:tav tm="0">
                                          <p:val>
                                            <p:strVal val="1+#ppt_w/2"/>
                                          </p:val>
                                        </p:tav>
                                        <p:tav tm="100000">
                                          <p:val>
                                            <p:strVal val="#ppt_x"/>
                                          </p:val>
                                        </p:tav>
                                      </p:tavLst>
                                    </p:anim>
                                    <p:anim calcmode="lin" valueType="num">
                                      <p:cBhvr additive="base">
                                        <p:cTn id="20" dur="500" fill="hold"/>
                                        <p:tgtEl>
                                          <p:spTgt spid="36967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9667" grpId="0" autoUpdateAnimBg="0"/>
      <p:bldP spid="369668" grpId="0" autoUpdateAnimBg="0"/>
      <p:bldP spid="369670" grpId="0"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0691" name="Rectangle 3"/>
          <p:cNvSpPr>
            <a:spLocks noChangeArrowheads="1"/>
          </p:cNvSpPr>
          <p:nvPr/>
        </p:nvSpPr>
        <p:spPr bwMode="auto">
          <a:xfrm>
            <a:off x="613040" y="762000"/>
            <a:ext cx="9673431" cy="6749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4493" tIns="52247" rIns="104493" bIns="52247">
            <a:spAutoFit/>
          </a:bodyPr>
          <a:lstStyle/>
          <a:p>
            <a:pPr defTabSz="1043163">
              <a:tabLst>
                <a:tab pos="870814" algn="l"/>
              </a:tabLst>
            </a:pPr>
            <a:r>
              <a:rPr lang="en-US" sz="3700" b="1" dirty="0" err="1">
                <a:solidFill>
                  <a:srgbClr val="741B14"/>
                </a:solidFill>
                <a:cs typeface="Arial" charset="0"/>
              </a:rPr>
              <a:t>L’équipe</a:t>
            </a:r>
            <a:r>
              <a:rPr lang="en-US" sz="3700" b="1" dirty="0">
                <a:solidFill>
                  <a:srgbClr val="741B14"/>
                </a:solidFill>
                <a:cs typeface="Arial" charset="0"/>
              </a:rPr>
              <a:t> de </a:t>
            </a:r>
            <a:r>
              <a:rPr lang="en-US" sz="3700" b="1" dirty="0" err="1">
                <a:solidFill>
                  <a:srgbClr val="741B14"/>
                </a:solidFill>
                <a:cs typeface="Arial" charset="0"/>
              </a:rPr>
              <a:t>formateurs</a:t>
            </a:r>
            <a:r>
              <a:rPr lang="en-US" sz="3700" b="1" dirty="0">
                <a:solidFill>
                  <a:srgbClr val="741B14"/>
                </a:solidFill>
                <a:cs typeface="Arial" charset="0"/>
              </a:rPr>
              <a:t> </a:t>
            </a:r>
            <a:r>
              <a:rPr lang="en-US" sz="3700" b="1" dirty="0" err="1">
                <a:solidFill>
                  <a:srgbClr val="741B14"/>
                </a:solidFill>
                <a:cs typeface="Arial" charset="0"/>
              </a:rPr>
              <a:t>doit</a:t>
            </a:r>
            <a:r>
              <a:rPr lang="en-US" sz="3700" b="1" dirty="0">
                <a:solidFill>
                  <a:srgbClr val="741B14"/>
                </a:solidFill>
                <a:cs typeface="Arial" charset="0"/>
              </a:rPr>
              <a:t> :</a:t>
            </a:r>
            <a:endParaRPr lang="fr-FR" sz="3700" b="1" dirty="0">
              <a:solidFill>
                <a:srgbClr val="741B14"/>
              </a:solidFill>
              <a:cs typeface="Arial" charset="0"/>
            </a:endParaRPr>
          </a:p>
        </p:txBody>
      </p:sp>
      <p:sp>
        <p:nvSpPr>
          <p:cNvPr id="370692" name="Rectangle 4"/>
          <p:cNvSpPr>
            <a:spLocks noChangeArrowheads="1"/>
          </p:cNvSpPr>
          <p:nvPr/>
        </p:nvSpPr>
        <p:spPr bwMode="auto">
          <a:xfrm>
            <a:off x="622301" y="1905000"/>
            <a:ext cx="9360429" cy="44803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4493" tIns="52247" rIns="104493" bIns="52247">
            <a:spAutoFit/>
          </a:bodyPr>
          <a:lstStyle/>
          <a:p>
            <a:pPr marL="431778" indent="-431778" defTabSz="1043163">
              <a:lnSpc>
                <a:spcPct val="110000"/>
              </a:lnSpc>
              <a:buClr>
                <a:srgbClr val="70221B"/>
              </a:buClr>
              <a:buFont typeface="Wingdings" charset="0"/>
              <a:buChar char="Ø"/>
              <a:tabLst>
                <a:tab pos="823645" algn="l"/>
              </a:tabLst>
            </a:pPr>
            <a:r>
              <a:rPr lang="en-US" sz="3600" b="1" dirty="0" err="1"/>
              <a:t>prévoir</a:t>
            </a:r>
            <a:r>
              <a:rPr lang="en-US" sz="3600" b="1" dirty="0"/>
              <a:t> les </a:t>
            </a:r>
            <a:r>
              <a:rPr lang="en-US" sz="3600" b="1" dirty="0" err="1"/>
              <a:t>étap</a:t>
            </a:r>
            <a:r>
              <a:rPr lang="fr-FR" sz="3600" b="1" dirty="0"/>
              <a:t>es de développement de chacune des compétences sur la durée du programme et, en lien avec ces étapes, déterminer le niveau de développement attendu pour chaque compétence au cours de la formation et au terme de la formation</a:t>
            </a:r>
          </a:p>
        </p:txBody>
      </p:sp>
    </p:spTree>
    <p:extLst>
      <p:ext uri="{BB962C8B-B14F-4D97-AF65-F5344CB8AC3E}">
        <p14:creationId xmlns:p14="http://schemas.microsoft.com/office/powerpoint/2010/main" val="147355210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370691"/>
                                        </p:tgtEl>
                                        <p:attrNameLst>
                                          <p:attrName>style.visibility</p:attrName>
                                        </p:attrNameLst>
                                      </p:cBhvr>
                                      <p:to>
                                        <p:strVal val="visible"/>
                                      </p:to>
                                    </p:set>
                                    <p:anim calcmode="lin" valueType="num">
                                      <p:cBhvr additive="base">
                                        <p:cTn id="7" dur="1000" fill="hold"/>
                                        <p:tgtEl>
                                          <p:spTgt spid="370691"/>
                                        </p:tgtEl>
                                        <p:attrNameLst>
                                          <p:attrName>ppt_x</p:attrName>
                                        </p:attrNameLst>
                                      </p:cBhvr>
                                      <p:tavLst>
                                        <p:tav tm="0">
                                          <p:val>
                                            <p:strVal val="1+#ppt_w/2"/>
                                          </p:val>
                                        </p:tav>
                                        <p:tav tm="100000">
                                          <p:val>
                                            <p:strVal val="#ppt_x"/>
                                          </p:val>
                                        </p:tav>
                                      </p:tavLst>
                                    </p:anim>
                                    <p:anim calcmode="lin" valueType="num">
                                      <p:cBhvr additive="base">
                                        <p:cTn id="8" dur="1000" fill="hold"/>
                                        <p:tgtEl>
                                          <p:spTgt spid="370691"/>
                                        </p:tgtEl>
                                        <p:attrNameLst>
                                          <p:attrName>ppt_y</p:attrName>
                                        </p:attrNameLst>
                                      </p:cBhvr>
                                      <p:tavLst>
                                        <p:tav tm="0">
                                          <p:val>
                                            <p:strVal val="#ppt_y"/>
                                          </p:val>
                                        </p:tav>
                                        <p:tav tm="100000">
                                          <p:val>
                                            <p:strVal val="#ppt_y"/>
                                          </p:val>
                                        </p:tav>
                                      </p:tavLst>
                                    </p:anim>
                                  </p:childTnLst>
                                </p:cTn>
                              </p:par>
                            </p:childTnLst>
                          </p:cTn>
                        </p:par>
                        <p:par>
                          <p:cTn id="9" fill="hold" nodeType="withGroup">
                            <p:stCondLst>
                              <p:cond delay="1000"/>
                            </p:stCondLst>
                            <p:childTnLst>
                              <p:par>
                                <p:cTn id="10" presetID="2" presetClass="entr" presetSubtype="2" fill="hold" grpId="0" nodeType="afterEffect">
                                  <p:stCondLst>
                                    <p:cond delay="0"/>
                                  </p:stCondLst>
                                  <p:childTnLst>
                                    <p:set>
                                      <p:cBhvr>
                                        <p:cTn id="11" dur="1" fill="hold">
                                          <p:stCondLst>
                                            <p:cond delay="0"/>
                                          </p:stCondLst>
                                        </p:cTn>
                                        <p:tgtEl>
                                          <p:spTgt spid="370692"/>
                                        </p:tgtEl>
                                        <p:attrNameLst>
                                          <p:attrName>style.visibility</p:attrName>
                                        </p:attrNameLst>
                                      </p:cBhvr>
                                      <p:to>
                                        <p:strVal val="visible"/>
                                      </p:to>
                                    </p:set>
                                    <p:anim calcmode="lin" valueType="num">
                                      <p:cBhvr additive="base">
                                        <p:cTn id="12" dur="500" fill="hold"/>
                                        <p:tgtEl>
                                          <p:spTgt spid="370692"/>
                                        </p:tgtEl>
                                        <p:attrNameLst>
                                          <p:attrName>ppt_x</p:attrName>
                                        </p:attrNameLst>
                                      </p:cBhvr>
                                      <p:tavLst>
                                        <p:tav tm="0">
                                          <p:val>
                                            <p:strVal val="1+#ppt_w/2"/>
                                          </p:val>
                                        </p:tav>
                                        <p:tav tm="100000">
                                          <p:val>
                                            <p:strVal val="#ppt_x"/>
                                          </p:val>
                                        </p:tav>
                                      </p:tavLst>
                                    </p:anim>
                                    <p:anim calcmode="lin" valueType="num">
                                      <p:cBhvr additive="base">
                                        <p:cTn id="13" dur="500" fill="hold"/>
                                        <p:tgtEl>
                                          <p:spTgt spid="37069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0691" grpId="0" autoUpdateAnimBg="0"/>
      <p:bldP spid="370692"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WordArt 2"/>
          <p:cNvSpPr>
            <a:spLocks noChangeArrowheads="1" noChangeShapeType="1" noTextEdit="1"/>
          </p:cNvSpPr>
          <p:nvPr/>
        </p:nvSpPr>
        <p:spPr bwMode="auto">
          <a:xfrm>
            <a:off x="869504" y="1608138"/>
            <a:ext cx="9145016" cy="4149725"/>
          </a:xfrm>
          <a:prstGeom prst="rect">
            <a:avLst/>
          </a:prstGeom>
        </p:spPr>
        <p:txBody>
          <a:bodyPr wrap="none" fromWordArt="1">
            <a:prstTxWarp prst="textPlain">
              <a:avLst>
                <a:gd name="adj" fmla="val 50000"/>
              </a:avLst>
            </a:prstTxWarp>
          </a:bodyPr>
          <a:lstStyle/>
          <a:p>
            <a:pPr algn="ctr"/>
            <a:r>
              <a:rPr lang="en-US" sz="2800" b="1" kern="10" dirty="0" smtClean="0">
                <a:ln w="9525">
                  <a:noFill/>
                  <a:round/>
                  <a:headEnd/>
                  <a:tailEnd/>
                </a:ln>
                <a:effectLst>
                  <a:outerShdw blurRad="63500" dist="45791" dir="2021404" algn="ctr" rotWithShape="0">
                    <a:srgbClr val="C0C0C0"/>
                  </a:outerShdw>
                </a:effectLst>
                <a:latin typeface="+mj-lt"/>
                <a:ea typeface="Geneva"/>
                <a:cs typeface="Geneva"/>
              </a:rPr>
              <a:t>Des raisons </a:t>
            </a:r>
            <a:r>
              <a:rPr lang="en-US" sz="2800" b="1" kern="10" dirty="0" err="1" smtClean="0">
                <a:ln w="9525">
                  <a:noFill/>
                  <a:round/>
                  <a:headEnd/>
                  <a:tailEnd/>
                </a:ln>
                <a:effectLst>
                  <a:outerShdw blurRad="63500" dist="45791" dir="2021404" algn="ctr" rotWithShape="0">
                    <a:srgbClr val="C0C0C0"/>
                  </a:outerShdw>
                </a:effectLst>
                <a:latin typeface="+mj-lt"/>
                <a:ea typeface="Geneva"/>
                <a:cs typeface="Geneva"/>
              </a:rPr>
              <a:t>incitant</a:t>
            </a:r>
            <a:endParaRPr lang="en-US" sz="2800" b="1" kern="10" dirty="0" smtClean="0">
              <a:ln w="9525">
                <a:noFill/>
                <a:round/>
                <a:headEnd/>
                <a:tailEnd/>
              </a:ln>
              <a:effectLst>
                <a:outerShdw blurRad="63500" dist="45791" dir="2021404" algn="ctr" rotWithShape="0">
                  <a:srgbClr val="C0C0C0"/>
                </a:outerShdw>
              </a:effectLst>
              <a:latin typeface="+mj-lt"/>
              <a:ea typeface="Geneva"/>
              <a:cs typeface="Geneva"/>
            </a:endParaRPr>
          </a:p>
          <a:p>
            <a:pPr algn="ctr"/>
            <a:r>
              <a:rPr lang="en-US" sz="2800" b="1" kern="10" dirty="0" err="1" smtClean="0">
                <a:ln w="9525">
                  <a:noFill/>
                  <a:round/>
                  <a:headEnd/>
                  <a:tailEnd/>
                </a:ln>
                <a:effectLst>
                  <a:outerShdw blurRad="63500" dist="45791" dir="2021404" algn="ctr" rotWithShape="0">
                    <a:srgbClr val="C0C0C0"/>
                  </a:outerShdw>
                </a:effectLst>
                <a:latin typeface="+mj-lt"/>
                <a:ea typeface="Geneva"/>
                <a:cs typeface="Geneva"/>
              </a:rPr>
              <a:t>à</a:t>
            </a:r>
            <a:r>
              <a:rPr lang="en-US" sz="2800" b="1" kern="10" dirty="0" smtClean="0">
                <a:ln w="9525">
                  <a:noFill/>
                  <a:round/>
                  <a:headEnd/>
                  <a:tailEnd/>
                </a:ln>
                <a:effectLst>
                  <a:outerShdw blurRad="63500" dist="45791" dir="2021404" algn="ctr" rotWithShape="0">
                    <a:srgbClr val="C0C0C0"/>
                  </a:outerShdw>
                </a:effectLst>
                <a:latin typeface="+mj-lt"/>
                <a:ea typeface="Geneva"/>
                <a:cs typeface="Geneva"/>
              </a:rPr>
              <a:t> </a:t>
            </a:r>
            <a:r>
              <a:rPr lang="en-US" sz="2800" b="1" kern="10" dirty="0" err="1" smtClean="0">
                <a:ln w="9525">
                  <a:noFill/>
                  <a:round/>
                  <a:headEnd/>
                  <a:tailEnd/>
                </a:ln>
                <a:effectLst>
                  <a:outerShdw blurRad="63500" dist="45791" dir="2021404" algn="ctr" rotWithShape="0">
                    <a:srgbClr val="C0C0C0"/>
                  </a:outerShdw>
                </a:effectLst>
                <a:latin typeface="+mj-lt"/>
                <a:ea typeface="Geneva"/>
                <a:cs typeface="Geneva"/>
              </a:rPr>
              <a:t>privilégier</a:t>
            </a:r>
            <a:r>
              <a:rPr lang="en-US" sz="2800" b="1" kern="10" dirty="0" smtClean="0">
                <a:ln w="9525">
                  <a:noFill/>
                  <a:round/>
                  <a:headEnd/>
                  <a:tailEnd/>
                </a:ln>
                <a:effectLst>
                  <a:outerShdw blurRad="63500" dist="45791" dir="2021404" algn="ctr" rotWithShape="0">
                    <a:srgbClr val="C0C0C0"/>
                  </a:outerShdw>
                </a:effectLst>
                <a:latin typeface="+mj-lt"/>
                <a:ea typeface="Geneva"/>
                <a:cs typeface="Geneva"/>
              </a:rPr>
              <a:t> des formations</a:t>
            </a:r>
          </a:p>
          <a:p>
            <a:pPr algn="ctr"/>
            <a:r>
              <a:rPr lang="en-US" sz="2800" b="1" kern="10" dirty="0" err="1">
                <a:ln w="9525">
                  <a:noFill/>
                  <a:round/>
                  <a:headEnd/>
                  <a:tailEnd/>
                </a:ln>
                <a:effectLst>
                  <a:outerShdw blurRad="63500" dist="45791" dir="2021404" algn="ctr" rotWithShape="0">
                    <a:srgbClr val="C0C0C0"/>
                  </a:outerShdw>
                </a:effectLst>
                <a:latin typeface="+mj-lt"/>
                <a:ea typeface="Geneva"/>
                <a:cs typeface="Geneva"/>
              </a:rPr>
              <a:t>a</a:t>
            </a:r>
            <a:r>
              <a:rPr lang="en-US" sz="2800" b="1" kern="10" dirty="0" err="1" smtClean="0">
                <a:ln w="9525">
                  <a:noFill/>
                  <a:round/>
                  <a:headEnd/>
                  <a:tailEnd/>
                </a:ln>
                <a:effectLst>
                  <a:outerShdw blurRad="63500" dist="45791" dir="2021404" algn="ctr" rotWithShape="0">
                    <a:srgbClr val="C0C0C0"/>
                  </a:outerShdw>
                </a:effectLst>
                <a:latin typeface="+mj-lt"/>
                <a:ea typeface="Geneva"/>
                <a:cs typeface="Geneva"/>
              </a:rPr>
              <a:t>xées</a:t>
            </a:r>
            <a:r>
              <a:rPr lang="en-US" sz="2800" b="1" kern="10" dirty="0" smtClean="0">
                <a:ln w="9525">
                  <a:noFill/>
                  <a:round/>
                  <a:headEnd/>
                  <a:tailEnd/>
                </a:ln>
                <a:effectLst>
                  <a:outerShdw blurRad="63500" dist="45791" dir="2021404" algn="ctr" rotWithShape="0">
                    <a:srgbClr val="C0C0C0"/>
                  </a:outerShdw>
                </a:effectLst>
                <a:latin typeface="+mj-lt"/>
                <a:ea typeface="Geneva"/>
                <a:cs typeface="Geneva"/>
              </a:rPr>
              <a:t> </a:t>
            </a:r>
            <a:r>
              <a:rPr lang="en-US" sz="2800" b="1" kern="10" dirty="0" err="1" smtClean="0">
                <a:ln w="9525">
                  <a:noFill/>
                  <a:round/>
                  <a:headEnd/>
                  <a:tailEnd/>
                </a:ln>
                <a:effectLst>
                  <a:outerShdw blurRad="63500" dist="45791" dir="2021404" algn="ctr" rotWithShape="0">
                    <a:srgbClr val="C0C0C0"/>
                  </a:outerShdw>
                </a:effectLst>
                <a:latin typeface="+mj-lt"/>
                <a:ea typeface="Geneva"/>
                <a:cs typeface="Geneva"/>
              </a:rPr>
              <a:t>sur</a:t>
            </a:r>
            <a:r>
              <a:rPr lang="en-US" sz="2800" b="1" kern="10" dirty="0" smtClean="0">
                <a:ln w="9525">
                  <a:noFill/>
                  <a:round/>
                  <a:headEnd/>
                  <a:tailEnd/>
                </a:ln>
                <a:effectLst>
                  <a:outerShdw blurRad="63500" dist="45791" dir="2021404" algn="ctr" rotWithShape="0">
                    <a:srgbClr val="C0C0C0"/>
                  </a:outerShdw>
                </a:effectLst>
                <a:latin typeface="+mj-lt"/>
                <a:ea typeface="Geneva"/>
                <a:cs typeface="Geneva"/>
              </a:rPr>
              <a:t> le </a:t>
            </a:r>
            <a:r>
              <a:rPr lang="en-US" sz="2800" b="1" kern="10" dirty="0" err="1" smtClean="0">
                <a:ln w="9525">
                  <a:noFill/>
                  <a:round/>
                  <a:headEnd/>
                  <a:tailEnd/>
                </a:ln>
                <a:effectLst>
                  <a:outerShdw blurRad="63500" dist="45791" dir="2021404" algn="ctr" rotWithShape="0">
                    <a:srgbClr val="C0C0C0"/>
                  </a:outerShdw>
                </a:effectLst>
                <a:latin typeface="+mj-lt"/>
                <a:ea typeface="Geneva"/>
                <a:cs typeface="Geneva"/>
              </a:rPr>
              <a:t>développement</a:t>
            </a:r>
            <a:endParaRPr lang="en-US" sz="2800" b="1" kern="10" dirty="0" smtClean="0">
              <a:ln w="9525">
                <a:noFill/>
                <a:round/>
                <a:headEnd/>
                <a:tailEnd/>
              </a:ln>
              <a:effectLst>
                <a:outerShdw blurRad="63500" dist="45791" dir="2021404" algn="ctr" rotWithShape="0">
                  <a:srgbClr val="C0C0C0"/>
                </a:outerShdw>
              </a:effectLst>
              <a:latin typeface="+mj-lt"/>
              <a:ea typeface="Geneva"/>
              <a:cs typeface="Geneva"/>
            </a:endParaRPr>
          </a:p>
          <a:p>
            <a:pPr algn="ctr"/>
            <a:r>
              <a:rPr lang="en-US" sz="2800" b="1" kern="10" dirty="0" smtClean="0">
                <a:ln w="9525">
                  <a:noFill/>
                  <a:round/>
                  <a:headEnd/>
                  <a:tailEnd/>
                </a:ln>
                <a:effectLst>
                  <a:outerShdw blurRad="63500" dist="45791" dir="2021404" algn="ctr" rotWithShape="0">
                    <a:srgbClr val="C0C0C0"/>
                  </a:outerShdw>
                </a:effectLst>
                <a:latin typeface="+mj-lt"/>
                <a:ea typeface="Geneva"/>
                <a:cs typeface="Geneva"/>
              </a:rPr>
              <a:t>de </a:t>
            </a:r>
            <a:r>
              <a:rPr lang="en-US" sz="2800" b="1" kern="10" dirty="0" err="1" smtClean="0">
                <a:ln w="9525">
                  <a:noFill/>
                  <a:round/>
                  <a:headEnd/>
                  <a:tailEnd/>
                </a:ln>
                <a:effectLst>
                  <a:outerShdw blurRad="63500" dist="45791" dir="2021404" algn="ctr" rotWithShape="0">
                    <a:srgbClr val="C0C0C0"/>
                  </a:outerShdw>
                </a:effectLst>
                <a:latin typeface="+mj-lt"/>
                <a:ea typeface="Geneva"/>
                <a:cs typeface="Geneva"/>
              </a:rPr>
              <a:t>compétences</a:t>
            </a:r>
            <a:endParaRPr lang="en-US" sz="2800" b="1" kern="10" dirty="0">
              <a:ln w="9525">
                <a:noFill/>
                <a:round/>
                <a:headEnd/>
                <a:tailEnd/>
              </a:ln>
              <a:effectLst>
                <a:outerShdw blurRad="63500" dist="45791" dir="2021404" algn="ctr" rotWithShape="0">
                  <a:srgbClr val="C0C0C0"/>
                </a:outerShdw>
              </a:effectLst>
              <a:latin typeface="+mj-lt"/>
              <a:ea typeface="Geneva"/>
              <a:cs typeface="Geneva"/>
            </a:endParaRPr>
          </a:p>
        </p:txBody>
      </p:sp>
    </p:spTree>
    <p:extLst>
      <p:ext uri="{BB962C8B-B14F-4D97-AF65-F5344CB8AC3E}">
        <p14:creationId xmlns:p14="http://schemas.microsoft.com/office/powerpoint/2010/main" val="1952108733"/>
      </p:ext>
    </p:extLst>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78850"/>
                                        </p:tgtEl>
                                        <p:attrNameLst>
                                          <p:attrName>style.visibility</p:attrName>
                                        </p:attrNameLst>
                                      </p:cBhvr>
                                      <p:to>
                                        <p:strVal val="visible"/>
                                      </p:to>
                                    </p:set>
                                    <p:anim to="" calcmode="lin" valueType="num">
                                      <p:cBhvr>
                                        <p:cTn id="7" dur="1" fill="hold"/>
                                        <p:tgtEl>
                                          <p:spTgt spid="78850"/>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0"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9300" name="Rectangle 4"/>
          <p:cNvSpPr>
            <a:spLocks noChangeArrowheads="1"/>
          </p:cNvSpPr>
          <p:nvPr/>
        </p:nvSpPr>
        <p:spPr bwMode="auto">
          <a:xfrm>
            <a:off x="546366" y="1425222"/>
            <a:ext cx="9373393" cy="124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4493" tIns="52247" rIns="104493" bIns="52247">
            <a:spAutoFit/>
          </a:bodyPr>
          <a:lstStyle/>
          <a:p>
            <a:pPr marL="558000" indent="-558000" defTabSz="1043163">
              <a:buClr>
                <a:srgbClr val="70221B"/>
              </a:buClr>
              <a:buFont typeface="Wingdings" charset="0"/>
              <a:buChar char="Ø"/>
              <a:tabLst>
                <a:tab pos="870814" algn="l"/>
              </a:tabLst>
            </a:pPr>
            <a:r>
              <a:rPr lang="en-US" sz="3700" b="1" dirty="0"/>
              <a:t>adopter des </a:t>
            </a:r>
            <a:r>
              <a:rPr lang="en-US" sz="3700" b="1" dirty="0" err="1"/>
              <a:t>approches</a:t>
            </a:r>
            <a:r>
              <a:rPr lang="en-US" sz="3700" b="1" dirty="0"/>
              <a:t> </a:t>
            </a:r>
            <a:r>
              <a:rPr lang="en-US" sz="3700" b="1" dirty="0" err="1"/>
              <a:t>pédagogiques</a:t>
            </a:r>
            <a:r>
              <a:rPr lang="en-US" sz="3700" b="1" dirty="0"/>
              <a:t> </a:t>
            </a:r>
            <a:r>
              <a:rPr lang="en-US" sz="3700" b="1" dirty="0" err="1"/>
              <a:t>approprié</a:t>
            </a:r>
            <a:r>
              <a:rPr lang="fr-FR" sz="3700" b="1" dirty="0"/>
              <a:t>es</a:t>
            </a:r>
          </a:p>
        </p:txBody>
      </p:sp>
      <p:sp>
        <p:nvSpPr>
          <p:cNvPr id="439302" name="Rectangle 6"/>
          <p:cNvSpPr>
            <a:spLocks noChangeArrowheads="1"/>
          </p:cNvSpPr>
          <p:nvPr/>
        </p:nvSpPr>
        <p:spPr bwMode="auto">
          <a:xfrm>
            <a:off x="533400" y="3302001"/>
            <a:ext cx="9373394" cy="23830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4493" tIns="52247" rIns="104493" bIns="52247">
            <a:spAutoFit/>
          </a:bodyPr>
          <a:lstStyle/>
          <a:p>
            <a:pPr marL="558000" indent="-558000" defTabSz="1043163">
              <a:buClr>
                <a:srgbClr val="70221B"/>
              </a:buClr>
              <a:buFont typeface="Wingdings" charset="0"/>
              <a:buChar char="Ø"/>
              <a:tabLst>
                <a:tab pos="870814" algn="l"/>
              </a:tabLst>
            </a:pPr>
            <a:r>
              <a:rPr lang="en-US" sz="3700" b="1"/>
              <a:t>adopter des moda</a:t>
            </a:r>
            <a:r>
              <a:rPr lang="fr-FR" sz="3700" b="1"/>
              <a:t>lités d’évaluation des apprentissages permettant de rendre compte du parcours de formation des étudiants.</a:t>
            </a:r>
          </a:p>
        </p:txBody>
      </p:sp>
    </p:spTree>
    <p:extLst>
      <p:ext uri="{BB962C8B-B14F-4D97-AF65-F5344CB8AC3E}">
        <p14:creationId xmlns:p14="http://schemas.microsoft.com/office/powerpoint/2010/main" val="237405048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439300"/>
                                        </p:tgtEl>
                                        <p:attrNameLst>
                                          <p:attrName>style.visibility</p:attrName>
                                        </p:attrNameLst>
                                      </p:cBhvr>
                                      <p:to>
                                        <p:strVal val="visible"/>
                                      </p:to>
                                    </p:set>
                                    <p:anim calcmode="lin" valueType="num">
                                      <p:cBhvr additive="base">
                                        <p:cTn id="7" dur="500" fill="hold"/>
                                        <p:tgtEl>
                                          <p:spTgt spid="439300"/>
                                        </p:tgtEl>
                                        <p:attrNameLst>
                                          <p:attrName>ppt_x</p:attrName>
                                        </p:attrNameLst>
                                      </p:cBhvr>
                                      <p:tavLst>
                                        <p:tav tm="0">
                                          <p:val>
                                            <p:strVal val="1+#ppt_w/2"/>
                                          </p:val>
                                        </p:tav>
                                        <p:tav tm="100000">
                                          <p:val>
                                            <p:strVal val="#ppt_x"/>
                                          </p:val>
                                        </p:tav>
                                      </p:tavLst>
                                    </p:anim>
                                    <p:anim calcmode="lin" valueType="num">
                                      <p:cBhvr additive="base">
                                        <p:cTn id="8" dur="500" fill="hold"/>
                                        <p:tgtEl>
                                          <p:spTgt spid="439300"/>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439302"/>
                                        </p:tgtEl>
                                        <p:attrNameLst>
                                          <p:attrName>style.visibility</p:attrName>
                                        </p:attrNameLst>
                                      </p:cBhvr>
                                      <p:to>
                                        <p:strVal val="visible"/>
                                      </p:to>
                                    </p:set>
                                    <p:anim calcmode="lin" valueType="num">
                                      <p:cBhvr additive="base">
                                        <p:cTn id="13" dur="500" fill="hold"/>
                                        <p:tgtEl>
                                          <p:spTgt spid="439302"/>
                                        </p:tgtEl>
                                        <p:attrNameLst>
                                          <p:attrName>ppt_x</p:attrName>
                                        </p:attrNameLst>
                                      </p:cBhvr>
                                      <p:tavLst>
                                        <p:tav tm="0">
                                          <p:val>
                                            <p:strVal val="1+#ppt_w/2"/>
                                          </p:val>
                                        </p:tav>
                                        <p:tav tm="100000">
                                          <p:val>
                                            <p:strVal val="#ppt_x"/>
                                          </p:val>
                                        </p:tav>
                                      </p:tavLst>
                                    </p:anim>
                                    <p:anim calcmode="lin" valueType="num">
                                      <p:cBhvr additive="base">
                                        <p:cTn id="14" dur="500" fill="hold"/>
                                        <p:tgtEl>
                                          <p:spTgt spid="43930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9300" grpId="0" autoUpdateAnimBg="0"/>
      <p:bldP spid="439302" grpId="0"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0999" name="Text Box 7"/>
          <p:cNvSpPr txBox="1">
            <a:spLocks noChangeArrowheads="1"/>
          </p:cNvSpPr>
          <p:nvPr/>
        </p:nvSpPr>
        <p:spPr bwMode="auto">
          <a:xfrm>
            <a:off x="444500" y="423333"/>
            <a:ext cx="10045700" cy="1975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4493" tIns="52247" rIns="104493" bIns="52247">
            <a:spAutoFit/>
          </a:bodyPr>
          <a:lstStyle>
            <a:lvl1pPr>
              <a:tabLst>
                <a:tab pos="660400" algn="l"/>
              </a:tabLst>
              <a:defRPr sz="2800" b="1">
                <a:solidFill>
                  <a:srgbClr val="040506"/>
                </a:solidFill>
                <a:latin typeface="Arial" charset="0"/>
                <a:ea typeface="ＭＳ Ｐゴシック" charset="0"/>
                <a:cs typeface="ＭＳ Ｐゴシック" charset="0"/>
              </a:defRPr>
            </a:lvl1pPr>
            <a:lvl2pPr marL="742950" indent="-285750">
              <a:tabLst>
                <a:tab pos="660400" algn="l"/>
              </a:tabLst>
              <a:defRPr sz="2800" b="1">
                <a:solidFill>
                  <a:srgbClr val="040506"/>
                </a:solidFill>
                <a:latin typeface="Arial" charset="0"/>
                <a:ea typeface="ＭＳ Ｐゴシック" charset="0"/>
              </a:defRPr>
            </a:lvl2pPr>
            <a:lvl3pPr marL="1143000" indent="-228600">
              <a:tabLst>
                <a:tab pos="660400" algn="l"/>
              </a:tabLst>
              <a:defRPr sz="2800" b="1">
                <a:solidFill>
                  <a:srgbClr val="040506"/>
                </a:solidFill>
                <a:latin typeface="Arial" charset="0"/>
                <a:ea typeface="ＭＳ Ｐゴシック" charset="0"/>
              </a:defRPr>
            </a:lvl3pPr>
            <a:lvl4pPr marL="1600200" indent="-228600">
              <a:tabLst>
                <a:tab pos="660400" algn="l"/>
              </a:tabLst>
              <a:defRPr sz="2800" b="1">
                <a:solidFill>
                  <a:srgbClr val="040506"/>
                </a:solidFill>
                <a:latin typeface="Arial" charset="0"/>
                <a:ea typeface="ＭＳ Ｐゴシック" charset="0"/>
              </a:defRPr>
            </a:lvl4pPr>
            <a:lvl5pPr marL="2057400" indent="-228600">
              <a:tabLst>
                <a:tab pos="660400" algn="l"/>
              </a:tabLst>
              <a:defRPr sz="2800" b="1">
                <a:solidFill>
                  <a:srgbClr val="040506"/>
                </a:solidFill>
                <a:latin typeface="Arial" charset="0"/>
                <a:ea typeface="ＭＳ Ｐゴシック" charset="0"/>
              </a:defRPr>
            </a:lvl5pPr>
            <a:lvl6pPr marL="2514600" indent="-228600" eaLnBrk="0" fontAlgn="base" hangingPunct="0">
              <a:spcBef>
                <a:spcPct val="0"/>
              </a:spcBef>
              <a:spcAft>
                <a:spcPct val="0"/>
              </a:spcAft>
              <a:tabLst>
                <a:tab pos="660400" algn="l"/>
              </a:tabLst>
              <a:defRPr sz="2800" b="1">
                <a:solidFill>
                  <a:srgbClr val="040506"/>
                </a:solidFill>
                <a:latin typeface="Arial" charset="0"/>
                <a:ea typeface="ＭＳ Ｐゴシック" charset="0"/>
              </a:defRPr>
            </a:lvl6pPr>
            <a:lvl7pPr marL="2971800" indent="-228600" eaLnBrk="0" fontAlgn="base" hangingPunct="0">
              <a:spcBef>
                <a:spcPct val="0"/>
              </a:spcBef>
              <a:spcAft>
                <a:spcPct val="0"/>
              </a:spcAft>
              <a:tabLst>
                <a:tab pos="660400" algn="l"/>
              </a:tabLst>
              <a:defRPr sz="2800" b="1">
                <a:solidFill>
                  <a:srgbClr val="040506"/>
                </a:solidFill>
                <a:latin typeface="Arial" charset="0"/>
                <a:ea typeface="ＭＳ Ｐゴシック" charset="0"/>
              </a:defRPr>
            </a:lvl7pPr>
            <a:lvl8pPr marL="3429000" indent="-228600" eaLnBrk="0" fontAlgn="base" hangingPunct="0">
              <a:spcBef>
                <a:spcPct val="0"/>
              </a:spcBef>
              <a:spcAft>
                <a:spcPct val="0"/>
              </a:spcAft>
              <a:tabLst>
                <a:tab pos="660400" algn="l"/>
              </a:tabLst>
              <a:defRPr sz="2800" b="1">
                <a:solidFill>
                  <a:srgbClr val="040506"/>
                </a:solidFill>
                <a:latin typeface="Arial" charset="0"/>
                <a:ea typeface="ＭＳ Ｐゴシック" charset="0"/>
              </a:defRPr>
            </a:lvl8pPr>
            <a:lvl9pPr marL="3886200" indent="-228600" eaLnBrk="0" fontAlgn="base" hangingPunct="0">
              <a:spcBef>
                <a:spcPct val="0"/>
              </a:spcBef>
              <a:spcAft>
                <a:spcPct val="0"/>
              </a:spcAft>
              <a:tabLst>
                <a:tab pos="660400" algn="l"/>
              </a:tabLst>
              <a:defRPr sz="2800" b="1">
                <a:solidFill>
                  <a:srgbClr val="040506"/>
                </a:solidFill>
                <a:latin typeface="Arial" charset="0"/>
                <a:ea typeface="ＭＳ Ｐゴシック" charset="0"/>
              </a:defRPr>
            </a:lvl9pPr>
          </a:lstStyle>
          <a:p>
            <a:pPr algn="ctr">
              <a:lnSpc>
                <a:spcPct val="110000"/>
              </a:lnSpc>
            </a:pPr>
            <a:r>
              <a:rPr lang="fr-FR" sz="3700" dirty="0">
                <a:solidFill>
                  <a:srgbClr val="171476"/>
                </a:solidFill>
              </a:rPr>
              <a:t>Cinq décisions cruciales situées </a:t>
            </a:r>
          </a:p>
          <a:p>
            <a:pPr algn="ctr">
              <a:lnSpc>
                <a:spcPct val="110000"/>
              </a:lnSpc>
            </a:pPr>
            <a:r>
              <a:rPr lang="fr-FR" sz="3700" dirty="0">
                <a:solidFill>
                  <a:srgbClr val="171476"/>
                </a:solidFill>
              </a:rPr>
              <a:t>sur le continuum </a:t>
            </a:r>
          </a:p>
          <a:p>
            <a:pPr algn="ctr">
              <a:lnSpc>
                <a:spcPct val="110000"/>
              </a:lnSpc>
            </a:pPr>
            <a:r>
              <a:rPr lang="fr-FR" sz="3700" dirty="0">
                <a:solidFill>
                  <a:srgbClr val="A50021"/>
                </a:solidFill>
              </a:rPr>
              <a:t>« Fractionnement ---------------- Intégration »</a:t>
            </a:r>
          </a:p>
        </p:txBody>
      </p:sp>
      <p:sp>
        <p:nvSpPr>
          <p:cNvPr id="2" name="Text Box 7"/>
          <p:cNvSpPr txBox="1">
            <a:spLocks noChangeArrowheads="1"/>
          </p:cNvSpPr>
          <p:nvPr/>
        </p:nvSpPr>
        <p:spPr bwMode="auto">
          <a:xfrm>
            <a:off x="444500" y="2998611"/>
            <a:ext cx="9779000" cy="3521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4493" tIns="52247" rIns="104493" bIns="52247">
            <a:spAutoFit/>
          </a:bodyPr>
          <a:lstStyle>
            <a:lvl1pPr marL="377825" indent="-377825">
              <a:tabLst>
                <a:tab pos="660400" algn="l"/>
              </a:tabLst>
              <a:defRPr sz="2800" b="1">
                <a:solidFill>
                  <a:srgbClr val="040506"/>
                </a:solidFill>
                <a:latin typeface="Arial" charset="0"/>
                <a:ea typeface="ＭＳ Ｐゴシック" charset="0"/>
                <a:cs typeface="ＭＳ Ｐゴシック" charset="0"/>
              </a:defRPr>
            </a:lvl1pPr>
            <a:lvl2pPr marL="742950" indent="-285750">
              <a:tabLst>
                <a:tab pos="660400" algn="l"/>
              </a:tabLst>
              <a:defRPr sz="2800" b="1">
                <a:solidFill>
                  <a:srgbClr val="040506"/>
                </a:solidFill>
                <a:latin typeface="Arial" charset="0"/>
                <a:ea typeface="ＭＳ Ｐゴシック" charset="0"/>
              </a:defRPr>
            </a:lvl2pPr>
            <a:lvl3pPr marL="1143000" indent="-228600">
              <a:tabLst>
                <a:tab pos="660400" algn="l"/>
              </a:tabLst>
              <a:defRPr sz="2800" b="1">
                <a:solidFill>
                  <a:srgbClr val="040506"/>
                </a:solidFill>
                <a:latin typeface="Arial" charset="0"/>
                <a:ea typeface="ＭＳ Ｐゴシック" charset="0"/>
              </a:defRPr>
            </a:lvl3pPr>
            <a:lvl4pPr marL="1600200" indent="-228600">
              <a:tabLst>
                <a:tab pos="660400" algn="l"/>
              </a:tabLst>
              <a:defRPr sz="2800" b="1">
                <a:solidFill>
                  <a:srgbClr val="040506"/>
                </a:solidFill>
                <a:latin typeface="Arial" charset="0"/>
                <a:ea typeface="ＭＳ Ｐゴシック" charset="0"/>
              </a:defRPr>
            </a:lvl4pPr>
            <a:lvl5pPr marL="2057400" indent="-228600">
              <a:tabLst>
                <a:tab pos="660400" algn="l"/>
              </a:tabLst>
              <a:defRPr sz="2800" b="1">
                <a:solidFill>
                  <a:srgbClr val="040506"/>
                </a:solidFill>
                <a:latin typeface="Arial" charset="0"/>
                <a:ea typeface="ＭＳ Ｐゴシック" charset="0"/>
              </a:defRPr>
            </a:lvl5pPr>
            <a:lvl6pPr marL="2514600" indent="-228600" eaLnBrk="0" fontAlgn="base" hangingPunct="0">
              <a:spcBef>
                <a:spcPct val="0"/>
              </a:spcBef>
              <a:spcAft>
                <a:spcPct val="0"/>
              </a:spcAft>
              <a:tabLst>
                <a:tab pos="660400" algn="l"/>
              </a:tabLst>
              <a:defRPr sz="2800" b="1">
                <a:solidFill>
                  <a:srgbClr val="040506"/>
                </a:solidFill>
                <a:latin typeface="Arial" charset="0"/>
                <a:ea typeface="ＭＳ Ｐゴシック" charset="0"/>
              </a:defRPr>
            </a:lvl6pPr>
            <a:lvl7pPr marL="2971800" indent="-228600" eaLnBrk="0" fontAlgn="base" hangingPunct="0">
              <a:spcBef>
                <a:spcPct val="0"/>
              </a:spcBef>
              <a:spcAft>
                <a:spcPct val="0"/>
              </a:spcAft>
              <a:tabLst>
                <a:tab pos="660400" algn="l"/>
              </a:tabLst>
              <a:defRPr sz="2800" b="1">
                <a:solidFill>
                  <a:srgbClr val="040506"/>
                </a:solidFill>
                <a:latin typeface="Arial" charset="0"/>
                <a:ea typeface="ＭＳ Ｐゴシック" charset="0"/>
              </a:defRPr>
            </a:lvl7pPr>
            <a:lvl8pPr marL="3429000" indent="-228600" eaLnBrk="0" fontAlgn="base" hangingPunct="0">
              <a:spcBef>
                <a:spcPct val="0"/>
              </a:spcBef>
              <a:spcAft>
                <a:spcPct val="0"/>
              </a:spcAft>
              <a:tabLst>
                <a:tab pos="660400" algn="l"/>
              </a:tabLst>
              <a:defRPr sz="2800" b="1">
                <a:solidFill>
                  <a:srgbClr val="040506"/>
                </a:solidFill>
                <a:latin typeface="Arial" charset="0"/>
                <a:ea typeface="ＭＳ Ｐゴシック" charset="0"/>
              </a:defRPr>
            </a:lvl8pPr>
            <a:lvl9pPr marL="3886200" indent="-228600" eaLnBrk="0" fontAlgn="base" hangingPunct="0">
              <a:spcBef>
                <a:spcPct val="0"/>
              </a:spcBef>
              <a:spcAft>
                <a:spcPct val="0"/>
              </a:spcAft>
              <a:tabLst>
                <a:tab pos="660400" algn="l"/>
              </a:tabLst>
              <a:defRPr sz="2800" b="1">
                <a:solidFill>
                  <a:srgbClr val="040506"/>
                </a:solidFill>
                <a:latin typeface="Arial" charset="0"/>
                <a:ea typeface="ＭＳ Ｐゴシック" charset="0"/>
              </a:defRPr>
            </a:lvl9pPr>
          </a:lstStyle>
          <a:p>
            <a:pPr marL="571500" indent="-571500">
              <a:buClr>
                <a:srgbClr val="800000"/>
              </a:buClr>
              <a:buFont typeface="Wingdings" charset="2"/>
              <a:buChar char="Ø"/>
            </a:pPr>
            <a:r>
              <a:rPr lang="fr-FR" sz="3700" dirty="0">
                <a:solidFill>
                  <a:srgbClr val="171476"/>
                </a:solidFill>
              </a:rPr>
              <a:t>Le dispositif de formation</a:t>
            </a:r>
          </a:p>
          <a:p>
            <a:pPr marL="571500" indent="-571500">
              <a:buClr>
                <a:srgbClr val="800000"/>
              </a:buClr>
              <a:buFont typeface="Wingdings" charset="2"/>
              <a:buChar char="Ø"/>
            </a:pPr>
            <a:r>
              <a:rPr lang="fr-FR" sz="3700" dirty="0">
                <a:solidFill>
                  <a:srgbClr val="171476"/>
                </a:solidFill>
              </a:rPr>
              <a:t>La séquence pédagogique</a:t>
            </a:r>
          </a:p>
          <a:p>
            <a:pPr marL="571500" indent="-571500">
              <a:buClr>
                <a:srgbClr val="800000"/>
              </a:buClr>
              <a:buFont typeface="Wingdings" charset="2"/>
              <a:buChar char="Ø"/>
            </a:pPr>
            <a:r>
              <a:rPr lang="fr-FR" sz="3700" dirty="0">
                <a:solidFill>
                  <a:srgbClr val="171476"/>
                </a:solidFill>
              </a:rPr>
              <a:t>Les modalités d’évaluation des apprentissages</a:t>
            </a:r>
          </a:p>
          <a:p>
            <a:pPr marL="571500" indent="-571500">
              <a:buClr>
                <a:srgbClr val="800000"/>
              </a:buClr>
              <a:buFont typeface="Wingdings" charset="2"/>
              <a:buChar char="Ø"/>
            </a:pPr>
            <a:r>
              <a:rPr lang="fr-FR" sz="3700" dirty="0">
                <a:solidFill>
                  <a:srgbClr val="171476"/>
                </a:solidFill>
              </a:rPr>
              <a:t>L’organisation du travail des étudiants</a:t>
            </a:r>
          </a:p>
          <a:p>
            <a:pPr marL="571500" indent="-571500">
              <a:buClr>
                <a:srgbClr val="800000"/>
              </a:buClr>
              <a:buFont typeface="Wingdings" charset="2"/>
              <a:buChar char="Ø"/>
            </a:pPr>
            <a:r>
              <a:rPr lang="fr-FR" sz="3700" dirty="0">
                <a:solidFill>
                  <a:srgbClr val="171476"/>
                </a:solidFill>
              </a:rPr>
              <a:t>L’organisation du travail des formateurs</a:t>
            </a:r>
          </a:p>
        </p:txBody>
      </p:sp>
    </p:spTree>
    <p:extLst>
      <p:ext uri="{BB962C8B-B14F-4D97-AF65-F5344CB8AC3E}">
        <p14:creationId xmlns:p14="http://schemas.microsoft.com/office/powerpoint/2010/main" val="3317732966"/>
      </p:ext>
    </p:extLst>
  </p:cSld>
  <p:clrMapOvr>
    <a:masterClrMapping/>
  </p:clrMapOvr>
  <p:transition spd="slow">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340999"/>
                                        </p:tgtEl>
                                        <p:attrNameLst>
                                          <p:attrName>style.visibility</p:attrName>
                                        </p:attrNameLst>
                                      </p:cBhvr>
                                      <p:to>
                                        <p:strVal val="visible"/>
                                      </p:to>
                                    </p:set>
                                    <p:animEffect transition="in" filter="box(out)">
                                      <p:cBhvr>
                                        <p:cTn id="7" dur="500"/>
                                        <p:tgtEl>
                                          <p:spTgt spid="340999"/>
                                        </p:tgtEl>
                                      </p:cBhvr>
                                    </p:animEffect>
                                  </p:childTnLst>
                                </p:cTn>
                              </p:par>
                            </p:childTnLst>
                          </p:cTn>
                        </p:par>
                        <p:par>
                          <p:cTn id="8" fill="hold" nodeType="withGroup">
                            <p:stCondLst>
                              <p:cond delay="500"/>
                            </p:stCondLst>
                            <p:childTnLst>
                              <p:par>
                                <p:cTn id="9" presetID="4" presetClass="entr" presetSubtype="32" fill="hold" grpId="0" nodeType="after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animEffect transition="in" filter="box(out)">
                                      <p:cBhvr>
                                        <p:cTn id="11" dur="500"/>
                                        <p:tgtEl>
                                          <p:spTgt spid="2">
                                            <p:txEl>
                                              <p:pRg st="0" end="0"/>
                                            </p:txEl>
                                          </p:spTgt>
                                        </p:tgtEl>
                                      </p:cBhvr>
                                    </p:animEffect>
                                  </p:childTnLst>
                                </p:cTn>
                              </p:par>
                            </p:childTnLst>
                          </p:cTn>
                        </p:par>
                        <p:par>
                          <p:cTn id="12" fill="hold" nodeType="afterGroup">
                            <p:stCondLst>
                              <p:cond delay="1000"/>
                            </p:stCondLst>
                            <p:childTnLst>
                              <p:par>
                                <p:cTn id="13" presetID="4" presetClass="entr" presetSubtype="32" fill="hold" grpId="0" nodeType="after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animEffect transition="in" filter="box(out)">
                                      <p:cBhvr>
                                        <p:cTn id="15" dur="500"/>
                                        <p:tgtEl>
                                          <p:spTgt spid="2">
                                            <p:txEl>
                                              <p:pRg st="1" end="1"/>
                                            </p:txEl>
                                          </p:spTgt>
                                        </p:tgtEl>
                                      </p:cBhvr>
                                    </p:animEffect>
                                  </p:childTnLst>
                                </p:cTn>
                              </p:par>
                            </p:childTnLst>
                          </p:cTn>
                        </p:par>
                        <p:par>
                          <p:cTn id="16" fill="hold" nodeType="afterGroup">
                            <p:stCondLst>
                              <p:cond delay="1500"/>
                            </p:stCondLst>
                            <p:childTnLst>
                              <p:par>
                                <p:cTn id="17" presetID="4" presetClass="entr" presetSubtype="32" fill="hold" grpId="0" nodeType="after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Effect transition="in" filter="box(out)">
                                      <p:cBhvr>
                                        <p:cTn id="19" dur="500"/>
                                        <p:tgtEl>
                                          <p:spTgt spid="2">
                                            <p:txEl>
                                              <p:pRg st="2" end="2"/>
                                            </p:txEl>
                                          </p:spTgt>
                                        </p:tgtEl>
                                      </p:cBhvr>
                                    </p:animEffect>
                                  </p:childTnLst>
                                </p:cTn>
                              </p:par>
                            </p:childTnLst>
                          </p:cTn>
                        </p:par>
                        <p:par>
                          <p:cTn id="20" fill="hold" nodeType="afterGroup">
                            <p:stCondLst>
                              <p:cond delay="2000"/>
                            </p:stCondLst>
                            <p:childTnLst>
                              <p:par>
                                <p:cTn id="21" presetID="4" presetClass="entr" presetSubtype="32" fill="hold" grpId="0" nodeType="after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Effect transition="in" filter="box(out)">
                                      <p:cBhvr>
                                        <p:cTn id="23" dur="500"/>
                                        <p:tgtEl>
                                          <p:spTgt spid="2">
                                            <p:txEl>
                                              <p:pRg st="3" end="3"/>
                                            </p:txEl>
                                          </p:spTgt>
                                        </p:tgtEl>
                                      </p:cBhvr>
                                    </p:animEffect>
                                  </p:childTnLst>
                                </p:cTn>
                              </p:par>
                            </p:childTnLst>
                          </p:cTn>
                        </p:par>
                        <p:par>
                          <p:cTn id="24" fill="hold" nodeType="afterGroup">
                            <p:stCondLst>
                              <p:cond delay="2500"/>
                            </p:stCondLst>
                            <p:childTnLst>
                              <p:par>
                                <p:cTn id="25" presetID="4" presetClass="entr" presetSubtype="32" fill="hold" grpId="0" nodeType="after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box(out)">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0999" grpId="0" autoUpdateAnimBg="0"/>
      <p:bldP spid="2" grpId="0" build="p"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a:xfrm>
            <a:off x="800100" y="677334"/>
            <a:ext cx="9067800" cy="677333"/>
          </a:xfrm>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a:defRPr/>
            </a:pPr>
            <a:r>
              <a:rPr lang="fr-FR" sz="4600" b="1" dirty="0">
                <a:solidFill>
                  <a:srgbClr val="800000"/>
                </a:solidFill>
                <a:effectLst/>
                <a:ea typeface="Osaka" charset="0"/>
                <a:cs typeface="Osaka" charset="0"/>
              </a:rPr>
              <a:t>Le dispositif de formation</a:t>
            </a:r>
          </a:p>
        </p:txBody>
      </p:sp>
      <p:grpSp>
        <p:nvGrpSpPr>
          <p:cNvPr id="102408" name="Group 8"/>
          <p:cNvGrpSpPr>
            <a:grpSpLocks/>
          </p:cNvGrpSpPr>
          <p:nvPr/>
        </p:nvGrpSpPr>
        <p:grpSpPr bwMode="auto">
          <a:xfrm>
            <a:off x="355600" y="1649236"/>
            <a:ext cx="10017919" cy="1950862"/>
            <a:chOff x="192" y="935"/>
            <a:chExt cx="5409" cy="1106"/>
          </a:xfrm>
        </p:grpSpPr>
        <p:sp>
          <p:nvSpPr>
            <p:cNvPr id="29701" name="Rectangle 250"/>
            <p:cNvSpPr>
              <a:spLocks noChangeArrowheads="1"/>
            </p:cNvSpPr>
            <p:nvPr/>
          </p:nvSpPr>
          <p:spPr bwMode="auto">
            <a:xfrm>
              <a:off x="192" y="935"/>
              <a:ext cx="2112" cy="1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64833"/>
                  </a:solidFill>
                  <a:miter lim="800000"/>
                  <a:headEnd/>
                  <a:tailEnd/>
                </a14:hiddenLine>
              </a:ext>
            </a:extLst>
          </p:spPr>
          <p:txBody>
            <a:bodyPr lIns="80007" tIns="40003" rIns="80007" bIns="40003">
              <a:spAutoFit/>
            </a:bodyPr>
            <a:lstStyle/>
            <a:p>
              <a:pPr algn="ctr">
                <a:spcBef>
                  <a:spcPct val="50000"/>
                </a:spcBef>
                <a:buClr>
                  <a:srgbClr val="FF0000"/>
                </a:buClr>
                <a:tabLst>
                  <a:tab pos="769219" algn="l"/>
                </a:tabLst>
              </a:pPr>
              <a:r>
                <a:rPr lang="fr-CA" sz="2700" b="1" dirty="0">
                  <a:solidFill>
                    <a:srgbClr val="741B14"/>
                  </a:solidFill>
                </a:rPr>
                <a:t>Formations par objectifs</a:t>
              </a:r>
            </a:p>
            <a:p>
              <a:pPr algn="ctr">
                <a:spcBef>
                  <a:spcPct val="50000"/>
                </a:spcBef>
                <a:buClr>
                  <a:srgbClr val="FF0000"/>
                </a:buClr>
                <a:tabLst>
                  <a:tab pos="769219" algn="l"/>
                </a:tabLst>
              </a:pPr>
              <a:r>
                <a:rPr lang="fr-CA" sz="2700" b="1" dirty="0">
                  <a:solidFill>
                    <a:srgbClr val="741B14"/>
                  </a:solidFill>
                </a:rPr>
                <a:t>Formations par disciplines</a:t>
              </a:r>
              <a:endParaRPr lang="fr-FR" sz="2700" b="1" dirty="0">
                <a:solidFill>
                  <a:schemeClr val="tx1"/>
                </a:solidFill>
              </a:endParaRPr>
            </a:p>
          </p:txBody>
        </p:sp>
        <p:sp>
          <p:nvSpPr>
            <p:cNvPr id="29702" name="Rectangle 251"/>
            <p:cNvSpPr>
              <a:spLocks noChangeArrowheads="1"/>
            </p:cNvSpPr>
            <p:nvPr/>
          </p:nvSpPr>
          <p:spPr bwMode="auto">
            <a:xfrm>
              <a:off x="3408" y="1163"/>
              <a:ext cx="2193" cy="5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64833"/>
                  </a:solidFill>
                  <a:miter lim="800000"/>
                  <a:headEnd/>
                  <a:tailEnd/>
                </a14:hiddenLine>
              </a:ext>
            </a:extLst>
          </p:spPr>
          <p:txBody>
            <a:bodyPr lIns="80007" tIns="40003" rIns="80007" bIns="40003">
              <a:spAutoFit/>
            </a:bodyPr>
            <a:lstStyle/>
            <a:p>
              <a:pPr algn="ctr">
                <a:spcBef>
                  <a:spcPct val="50000"/>
                </a:spcBef>
                <a:buClr>
                  <a:srgbClr val="FF0000"/>
                </a:buClr>
                <a:tabLst>
                  <a:tab pos="769219" algn="l"/>
                </a:tabLst>
              </a:pPr>
              <a:r>
                <a:rPr lang="fr-CA" sz="2700" b="1">
                  <a:solidFill>
                    <a:srgbClr val="741B14"/>
                  </a:solidFill>
                </a:rPr>
                <a:t>Formations par compétences</a:t>
              </a:r>
              <a:endParaRPr lang="fr-FR" sz="2700" b="1">
                <a:solidFill>
                  <a:schemeClr val="tx1"/>
                </a:solidFill>
              </a:endParaRPr>
            </a:p>
          </p:txBody>
        </p:sp>
        <p:sp>
          <p:nvSpPr>
            <p:cNvPr id="102405" name="Line 5"/>
            <p:cNvSpPr>
              <a:spLocks noChangeShapeType="1"/>
            </p:cNvSpPr>
            <p:nvPr/>
          </p:nvSpPr>
          <p:spPr bwMode="auto">
            <a:xfrm>
              <a:off x="2304" y="1399"/>
              <a:ext cx="1152" cy="0"/>
            </a:xfrm>
            <a:prstGeom prst="line">
              <a:avLst/>
            </a:prstGeom>
            <a:noFill/>
            <a:ln w="57150">
              <a:solidFill>
                <a:srgbClr val="741B14"/>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fr-FR"/>
            </a:p>
          </p:txBody>
        </p:sp>
      </p:grpSp>
      <p:sp>
        <p:nvSpPr>
          <p:cNvPr id="102406" name="Text Box 6"/>
          <p:cNvSpPr txBox="1">
            <a:spLocks noChangeArrowheads="1"/>
          </p:cNvSpPr>
          <p:nvPr/>
        </p:nvSpPr>
        <p:spPr bwMode="auto">
          <a:xfrm>
            <a:off x="377825" y="3891878"/>
            <a:ext cx="4689475" cy="25831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104498" tIns="52249" rIns="104498" bIns="52249">
            <a:spAutoFit/>
          </a:bodyPr>
          <a:lstStyle/>
          <a:p>
            <a:pPr algn="ctr">
              <a:defRPr/>
            </a:pPr>
            <a:r>
              <a:rPr lang="fr-FR" sz="2300" b="1" dirty="0"/>
              <a:t>Une ligne directrice : </a:t>
            </a:r>
          </a:p>
          <a:p>
            <a:pPr algn="ctr">
              <a:defRPr/>
            </a:pPr>
            <a:r>
              <a:rPr lang="fr-FR" sz="2300" b="1" dirty="0"/>
              <a:t>couvrir de vastes domaines de savoirs</a:t>
            </a:r>
          </a:p>
          <a:p>
            <a:pPr algn="ctr">
              <a:defRPr/>
            </a:pPr>
            <a:endParaRPr lang="fr-FR" sz="2300" b="1" dirty="0"/>
          </a:p>
          <a:p>
            <a:pPr algn="ctr">
              <a:defRPr/>
            </a:pPr>
            <a:r>
              <a:rPr lang="fr-FR" sz="2300" b="1" dirty="0"/>
              <a:t>Conna</a:t>
            </a:r>
            <a:r>
              <a:rPr lang="fr-FR" altLang="ja-JP" sz="2300" b="1" dirty="0"/>
              <a:t>ître d’abord et avant tout</a:t>
            </a:r>
          </a:p>
          <a:p>
            <a:pPr algn="ctr">
              <a:defRPr/>
            </a:pPr>
            <a:endParaRPr lang="fr-FR" altLang="ja-JP" sz="2300" b="1" dirty="0"/>
          </a:p>
          <a:p>
            <a:pPr algn="ctr">
              <a:defRPr/>
            </a:pPr>
            <a:r>
              <a:rPr lang="fr-FR" altLang="ja-JP" sz="2300" b="1" dirty="0"/>
              <a:t>EXHAUSTIVITÉ</a:t>
            </a:r>
            <a:endParaRPr lang="fr-FR" sz="2300" b="1" dirty="0"/>
          </a:p>
        </p:txBody>
      </p:sp>
      <p:sp>
        <p:nvSpPr>
          <p:cNvPr id="102407" name="Text Box 7"/>
          <p:cNvSpPr txBox="1">
            <a:spLocks noChangeArrowheads="1"/>
          </p:cNvSpPr>
          <p:nvPr/>
        </p:nvSpPr>
        <p:spPr bwMode="auto">
          <a:xfrm>
            <a:off x="5689600" y="3882008"/>
            <a:ext cx="4595019" cy="32910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104498" tIns="52249" rIns="104498" bIns="52249">
            <a:spAutoFit/>
          </a:bodyPr>
          <a:lstStyle/>
          <a:p>
            <a:pPr algn="ctr">
              <a:defRPr/>
            </a:pPr>
            <a:r>
              <a:rPr lang="fr-FR" sz="2300" b="1" dirty="0"/>
              <a:t>Une ligne directrice : </a:t>
            </a:r>
          </a:p>
          <a:p>
            <a:pPr algn="ctr">
              <a:defRPr/>
            </a:pPr>
            <a:r>
              <a:rPr lang="fr-FR" sz="2300" b="1" dirty="0"/>
              <a:t>les usages pluriels des apprentissages</a:t>
            </a:r>
          </a:p>
          <a:p>
            <a:pPr algn="ctr">
              <a:defRPr/>
            </a:pPr>
            <a:endParaRPr lang="fr-FR" sz="2300" b="1" dirty="0"/>
          </a:p>
          <a:p>
            <a:pPr algn="ctr">
              <a:defRPr/>
            </a:pPr>
            <a:r>
              <a:rPr lang="fr-FR" sz="2300" b="1" dirty="0"/>
              <a:t>Un très fort accent sur la contextualisation des apprentissages</a:t>
            </a:r>
            <a:endParaRPr lang="fr-FR" altLang="ja-JP" sz="2300" b="1" dirty="0"/>
          </a:p>
          <a:p>
            <a:pPr algn="ctr">
              <a:defRPr/>
            </a:pPr>
            <a:endParaRPr lang="fr-FR" altLang="ja-JP" sz="2300" b="1" dirty="0"/>
          </a:p>
          <a:p>
            <a:pPr algn="ctr">
              <a:defRPr/>
            </a:pPr>
            <a:r>
              <a:rPr lang="fr-FR" altLang="ja-JP" sz="2300" b="1" dirty="0"/>
              <a:t>PERTINENCE</a:t>
            </a:r>
            <a:endParaRPr lang="fr-FR" sz="2300" b="1" dirty="0"/>
          </a:p>
        </p:txBody>
      </p:sp>
    </p:spTree>
    <p:extLst>
      <p:ext uri="{BB962C8B-B14F-4D97-AF65-F5344CB8AC3E}">
        <p14:creationId xmlns:p14="http://schemas.microsoft.com/office/powerpoint/2010/main" val="11595120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02402"/>
                                        </p:tgtEl>
                                        <p:attrNameLst>
                                          <p:attrName>style.visibility</p:attrName>
                                        </p:attrNameLst>
                                      </p:cBhvr>
                                      <p:to>
                                        <p:strVal val="visible"/>
                                      </p:to>
                                    </p:set>
                                    <p:animEffect transition="in" filter="fade">
                                      <p:cBhvr>
                                        <p:cTn id="7" dur="1000"/>
                                        <p:tgtEl>
                                          <p:spTgt spid="102402"/>
                                        </p:tgtEl>
                                      </p:cBhvr>
                                    </p:animEffect>
                                    <p:anim calcmode="lin" valueType="num">
                                      <p:cBhvr>
                                        <p:cTn id="8" dur="1000" fill="hold"/>
                                        <p:tgtEl>
                                          <p:spTgt spid="102402"/>
                                        </p:tgtEl>
                                        <p:attrNameLst>
                                          <p:attrName>ppt_x</p:attrName>
                                        </p:attrNameLst>
                                      </p:cBhvr>
                                      <p:tavLst>
                                        <p:tav tm="0">
                                          <p:val>
                                            <p:strVal val="#ppt_x"/>
                                          </p:val>
                                        </p:tav>
                                        <p:tav tm="100000">
                                          <p:val>
                                            <p:strVal val="#ppt_x"/>
                                          </p:val>
                                        </p:tav>
                                      </p:tavLst>
                                    </p:anim>
                                    <p:anim calcmode="lin" valueType="num">
                                      <p:cBhvr>
                                        <p:cTn id="9" dur="1000" fill="hold"/>
                                        <p:tgtEl>
                                          <p:spTgt spid="102402"/>
                                        </p:tgtEl>
                                        <p:attrNameLst>
                                          <p:attrName>ppt_y</p:attrName>
                                        </p:attrNameLst>
                                      </p:cBhvr>
                                      <p:tavLst>
                                        <p:tav tm="0">
                                          <p:val>
                                            <p:strVal val="#ppt_y-.1"/>
                                          </p:val>
                                        </p:tav>
                                        <p:tav tm="100000">
                                          <p:val>
                                            <p:strVal val="#ppt_y"/>
                                          </p:val>
                                        </p:tav>
                                      </p:tavLst>
                                    </p:anim>
                                  </p:childTnLst>
                                </p:cTn>
                              </p:par>
                            </p:childTnLst>
                          </p:cTn>
                        </p:par>
                        <p:par>
                          <p:cTn id="10" fill="hold" nodeType="afterGroup">
                            <p:stCondLst>
                              <p:cond delay="1000"/>
                            </p:stCondLst>
                            <p:childTnLst>
                              <p:par>
                                <p:cTn id="11" presetID="17" presetClass="entr" presetSubtype="10" fill="hold" nodeType="afterEffect">
                                  <p:stCondLst>
                                    <p:cond delay="0"/>
                                  </p:stCondLst>
                                  <p:childTnLst>
                                    <p:set>
                                      <p:cBhvr>
                                        <p:cTn id="12" dur="1" fill="hold">
                                          <p:stCondLst>
                                            <p:cond delay="0"/>
                                          </p:stCondLst>
                                        </p:cTn>
                                        <p:tgtEl>
                                          <p:spTgt spid="102408"/>
                                        </p:tgtEl>
                                        <p:attrNameLst>
                                          <p:attrName>style.visibility</p:attrName>
                                        </p:attrNameLst>
                                      </p:cBhvr>
                                      <p:to>
                                        <p:strVal val="visible"/>
                                      </p:to>
                                    </p:set>
                                    <p:anim calcmode="lin" valueType="num">
                                      <p:cBhvr>
                                        <p:cTn id="13" dur="500" fill="hold"/>
                                        <p:tgtEl>
                                          <p:spTgt spid="102408"/>
                                        </p:tgtEl>
                                        <p:attrNameLst>
                                          <p:attrName>ppt_w</p:attrName>
                                        </p:attrNameLst>
                                      </p:cBhvr>
                                      <p:tavLst>
                                        <p:tav tm="0">
                                          <p:val>
                                            <p:fltVal val="0"/>
                                          </p:val>
                                        </p:tav>
                                        <p:tav tm="100000">
                                          <p:val>
                                            <p:strVal val="#ppt_w"/>
                                          </p:val>
                                        </p:tav>
                                      </p:tavLst>
                                    </p:anim>
                                    <p:anim calcmode="lin" valueType="num">
                                      <p:cBhvr>
                                        <p:cTn id="14" dur="500" fill="hold"/>
                                        <p:tgtEl>
                                          <p:spTgt spid="102408"/>
                                        </p:tgtEl>
                                        <p:attrNameLst>
                                          <p:attrName>ppt_h</p:attrName>
                                        </p:attrNameLst>
                                      </p:cBhvr>
                                      <p:tavLst>
                                        <p:tav tm="0">
                                          <p:val>
                                            <p:strVal val="#ppt_h"/>
                                          </p:val>
                                        </p:tav>
                                        <p:tav tm="100000">
                                          <p:val>
                                            <p:strVal val="#ppt_h"/>
                                          </p:val>
                                        </p:tav>
                                      </p:tavLst>
                                    </p:anim>
                                  </p:childTnLst>
                                </p:cTn>
                              </p:par>
                            </p:childTnLst>
                          </p:cTn>
                        </p:par>
                        <p:par>
                          <p:cTn id="15" fill="hold" nodeType="afterGroup">
                            <p:stCondLst>
                              <p:cond delay="1500"/>
                            </p:stCondLst>
                            <p:childTnLst>
                              <p:par>
                                <p:cTn id="16" presetID="42" presetClass="entr" presetSubtype="0" fill="hold" grpId="0" nodeType="afterEffect">
                                  <p:stCondLst>
                                    <p:cond delay="0"/>
                                  </p:stCondLst>
                                  <p:childTnLst>
                                    <p:set>
                                      <p:cBhvr>
                                        <p:cTn id="17" dur="1" fill="hold">
                                          <p:stCondLst>
                                            <p:cond delay="0"/>
                                          </p:stCondLst>
                                        </p:cTn>
                                        <p:tgtEl>
                                          <p:spTgt spid="102406"/>
                                        </p:tgtEl>
                                        <p:attrNameLst>
                                          <p:attrName>style.visibility</p:attrName>
                                        </p:attrNameLst>
                                      </p:cBhvr>
                                      <p:to>
                                        <p:strVal val="visible"/>
                                      </p:to>
                                    </p:set>
                                    <p:animEffect transition="in" filter="fade">
                                      <p:cBhvr>
                                        <p:cTn id="18" dur="1000"/>
                                        <p:tgtEl>
                                          <p:spTgt spid="102406"/>
                                        </p:tgtEl>
                                      </p:cBhvr>
                                    </p:animEffect>
                                    <p:anim calcmode="lin" valueType="num">
                                      <p:cBhvr>
                                        <p:cTn id="19" dur="1000" fill="hold"/>
                                        <p:tgtEl>
                                          <p:spTgt spid="102406"/>
                                        </p:tgtEl>
                                        <p:attrNameLst>
                                          <p:attrName>ppt_x</p:attrName>
                                        </p:attrNameLst>
                                      </p:cBhvr>
                                      <p:tavLst>
                                        <p:tav tm="0">
                                          <p:val>
                                            <p:strVal val="#ppt_x"/>
                                          </p:val>
                                        </p:tav>
                                        <p:tav tm="100000">
                                          <p:val>
                                            <p:strVal val="#ppt_x"/>
                                          </p:val>
                                        </p:tav>
                                      </p:tavLst>
                                    </p:anim>
                                    <p:anim calcmode="lin" valueType="num">
                                      <p:cBhvr>
                                        <p:cTn id="20" dur="1000" fill="hold"/>
                                        <p:tgtEl>
                                          <p:spTgt spid="102406"/>
                                        </p:tgtEl>
                                        <p:attrNameLst>
                                          <p:attrName>ppt_y</p:attrName>
                                        </p:attrNameLst>
                                      </p:cBhvr>
                                      <p:tavLst>
                                        <p:tav tm="0">
                                          <p:val>
                                            <p:strVal val="#ppt_y+.1"/>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102407"/>
                                        </p:tgtEl>
                                        <p:attrNameLst>
                                          <p:attrName>style.visibility</p:attrName>
                                        </p:attrNameLst>
                                      </p:cBhvr>
                                      <p:to>
                                        <p:strVal val="visible"/>
                                      </p:to>
                                    </p:set>
                                    <p:animEffect transition="in" filter="fade">
                                      <p:cBhvr>
                                        <p:cTn id="25" dur="1000"/>
                                        <p:tgtEl>
                                          <p:spTgt spid="102407"/>
                                        </p:tgtEl>
                                      </p:cBhvr>
                                    </p:animEffect>
                                    <p:anim calcmode="lin" valueType="num">
                                      <p:cBhvr>
                                        <p:cTn id="26" dur="1000" fill="hold"/>
                                        <p:tgtEl>
                                          <p:spTgt spid="102407"/>
                                        </p:tgtEl>
                                        <p:attrNameLst>
                                          <p:attrName>ppt_x</p:attrName>
                                        </p:attrNameLst>
                                      </p:cBhvr>
                                      <p:tavLst>
                                        <p:tav tm="0">
                                          <p:val>
                                            <p:strVal val="#ppt_x"/>
                                          </p:val>
                                        </p:tav>
                                        <p:tav tm="100000">
                                          <p:val>
                                            <p:strVal val="#ppt_x"/>
                                          </p:val>
                                        </p:tav>
                                      </p:tavLst>
                                    </p:anim>
                                    <p:anim calcmode="lin" valueType="num">
                                      <p:cBhvr>
                                        <p:cTn id="27" dur="1000" fill="hold"/>
                                        <p:tgtEl>
                                          <p:spTgt spid="10240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02" grpId="0"/>
      <p:bldP spid="102406" grpId="0"/>
      <p:bldP spid="102407"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a:xfrm>
            <a:off x="800100" y="677334"/>
            <a:ext cx="9067800" cy="677333"/>
          </a:xfrm>
          <a:noFill/>
          <a:ln w="9525">
            <a:no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105223" tIns="52612" rIns="105223" bIns="52612" numCol="1" anchor="ctr" anchorCtr="0" compatLnSpc="1">
            <a:prstTxWarp prst="textNoShape">
              <a:avLst/>
            </a:prstTxWarp>
          </a:bodyPr>
          <a:lstStyle/>
          <a:p>
            <a:r>
              <a:rPr lang="fr-FR" sz="4600" b="1" dirty="0">
                <a:solidFill>
                  <a:srgbClr val="800000"/>
                </a:solidFill>
                <a:effectLst/>
                <a:ea typeface="Osaka" charset="0"/>
                <a:cs typeface="Osaka" charset="0"/>
              </a:rPr>
              <a:t>La séquence pédagogique</a:t>
            </a:r>
          </a:p>
        </p:txBody>
      </p:sp>
      <p:grpSp>
        <p:nvGrpSpPr>
          <p:cNvPr id="103432" name="Group 8"/>
          <p:cNvGrpSpPr>
            <a:grpSpLocks/>
          </p:cNvGrpSpPr>
          <p:nvPr/>
        </p:nvGrpSpPr>
        <p:grpSpPr bwMode="auto">
          <a:xfrm>
            <a:off x="355600" y="1778000"/>
            <a:ext cx="10017919" cy="1950862"/>
            <a:chOff x="192" y="1008"/>
            <a:chExt cx="5409" cy="1106"/>
          </a:xfrm>
        </p:grpSpPr>
        <p:sp>
          <p:nvSpPr>
            <p:cNvPr id="31749" name="Rectangle 250"/>
            <p:cNvSpPr>
              <a:spLocks noChangeArrowheads="1"/>
            </p:cNvSpPr>
            <p:nvPr/>
          </p:nvSpPr>
          <p:spPr bwMode="auto">
            <a:xfrm>
              <a:off x="192" y="1008"/>
              <a:ext cx="2112" cy="1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64833"/>
                  </a:solidFill>
                  <a:miter lim="800000"/>
                  <a:headEnd/>
                  <a:tailEnd/>
                </a14:hiddenLine>
              </a:ext>
            </a:extLst>
          </p:spPr>
          <p:txBody>
            <a:bodyPr lIns="80007" tIns="40003" rIns="80007" bIns="40003">
              <a:spAutoFit/>
            </a:bodyPr>
            <a:lstStyle/>
            <a:p>
              <a:pPr algn="ctr">
                <a:spcBef>
                  <a:spcPct val="50000"/>
                </a:spcBef>
                <a:buClr>
                  <a:srgbClr val="FF0000"/>
                </a:buClr>
                <a:tabLst>
                  <a:tab pos="769219" algn="l"/>
                </a:tabLst>
              </a:pPr>
              <a:r>
                <a:rPr lang="fr-CA" sz="2700" b="1" dirty="0">
                  <a:solidFill>
                    <a:srgbClr val="741B14"/>
                  </a:solidFill>
                </a:rPr>
                <a:t>Formations par objectifs</a:t>
              </a:r>
            </a:p>
            <a:p>
              <a:pPr algn="ctr">
                <a:spcBef>
                  <a:spcPct val="50000"/>
                </a:spcBef>
                <a:buClr>
                  <a:srgbClr val="FF0000"/>
                </a:buClr>
                <a:tabLst>
                  <a:tab pos="769219" algn="l"/>
                </a:tabLst>
              </a:pPr>
              <a:r>
                <a:rPr lang="fr-CA" sz="2700" b="1" dirty="0">
                  <a:solidFill>
                    <a:srgbClr val="741B14"/>
                  </a:solidFill>
                </a:rPr>
                <a:t>Formations par disciplines</a:t>
              </a:r>
              <a:endParaRPr lang="fr-FR" sz="2700" b="1" dirty="0">
                <a:solidFill>
                  <a:srgbClr val="741B14"/>
                </a:solidFill>
              </a:endParaRPr>
            </a:p>
          </p:txBody>
        </p:sp>
        <p:sp>
          <p:nvSpPr>
            <p:cNvPr id="31750" name="Rectangle 251"/>
            <p:cNvSpPr>
              <a:spLocks noChangeArrowheads="1"/>
            </p:cNvSpPr>
            <p:nvPr/>
          </p:nvSpPr>
          <p:spPr bwMode="auto">
            <a:xfrm>
              <a:off x="3408" y="1396"/>
              <a:ext cx="2193" cy="5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64833"/>
                  </a:solidFill>
                  <a:miter lim="800000"/>
                  <a:headEnd/>
                  <a:tailEnd/>
                </a14:hiddenLine>
              </a:ext>
            </a:extLst>
          </p:spPr>
          <p:txBody>
            <a:bodyPr lIns="80007" tIns="40003" rIns="80007" bIns="40003">
              <a:spAutoFit/>
            </a:bodyPr>
            <a:lstStyle/>
            <a:p>
              <a:pPr algn="ctr">
                <a:spcBef>
                  <a:spcPct val="50000"/>
                </a:spcBef>
                <a:buClr>
                  <a:srgbClr val="FF0000"/>
                </a:buClr>
                <a:tabLst>
                  <a:tab pos="769219" algn="l"/>
                </a:tabLst>
              </a:pPr>
              <a:r>
                <a:rPr lang="fr-CA" sz="2700" b="1" dirty="0">
                  <a:solidFill>
                    <a:srgbClr val="741B14"/>
                  </a:solidFill>
                </a:rPr>
                <a:t>Formations par compétences</a:t>
              </a:r>
              <a:endParaRPr lang="fr-FR" sz="2700" b="1" dirty="0">
                <a:solidFill>
                  <a:srgbClr val="741B14"/>
                </a:solidFill>
              </a:endParaRPr>
            </a:p>
          </p:txBody>
        </p:sp>
        <p:sp>
          <p:nvSpPr>
            <p:cNvPr id="103429" name="Line 5"/>
            <p:cNvSpPr>
              <a:spLocks noChangeShapeType="1"/>
            </p:cNvSpPr>
            <p:nvPr/>
          </p:nvSpPr>
          <p:spPr bwMode="auto">
            <a:xfrm>
              <a:off x="2304" y="1632"/>
              <a:ext cx="1152" cy="0"/>
            </a:xfrm>
            <a:prstGeom prst="line">
              <a:avLst/>
            </a:prstGeom>
            <a:noFill/>
            <a:ln w="57150">
              <a:solidFill>
                <a:srgbClr val="741B14"/>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fr-FR"/>
            </a:p>
          </p:txBody>
        </p:sp>
      </p:grpSp>
      <p:sp>
        <p:nvSpPr>
          <p:cNvPr id="103430" name="Text Box 6"/>
          <p:cNvSpPr txBox="1">
            <a:spLocks noChangeArrowheads="1"/>
          </p:cNvSpPr>
          <p:nvPr/>
        </p:nvSpPr>
        <p:spPr bwMode="auto">
          <a:xfrm>
            <a:off x="383383" y="4245119"/>
            <a:ext cx="4328318" cy="22291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104498" tIns="52249" rIns="104498" bIns="52249">
            <a:spAutoFit/>
          </a:bodyPr>
          <a:lstStyle>
            <a:defPPr>
              <a:defRPr lang="fr-CA"/>
            </a:defPPr>
            <a:lvl1pPr algn="ctr">
              <a:defRPr sz="2300" b="1"/>
            </a:lvl1pPr>
          </a:lstStyle>
          <a:p>
            <a:r>
              <a:rPr lang="fr-FR" dirty="0"/>
              <a:t>Du simple au complexe (de la connaissance à l’action)</a:t>
            </a:r>
          </a:p>
          <a:p>
            <a:endParaRPr lang="fr-FR" dirty="0"/>
          </a:p>
          <a:p>
            <a:r>
              <a:rPr lang="fr-FR" dirty="0"/>
              <a:t>Une progression tracée à l’aulne des champs disciplinaire</a:t>
            </a:r>
            <a:r>
              <a:rPr lang="fr-FR" altLang="ja-JP" dirty="0"/>
              <a:t>s</a:t>
            </a:r>
            <a:endParaRPr lang="fr-FR" dirty="0"/>
          </a:p>
        </p:txBody>
      </p:sp>
      <p:sp>
        <p:nvSpPr>
          <p:cNvPr id="103431" name="Text Box 7"/>
          <p:cNvSpPr txBox="1">
            <a:spLocks noChangeArrowheads="1"/>
          </p:cNvSpPr>
          <p:nvPr/>
        </p:nvSpPr>
        <p:spPr bwMode="auto">
          <a:xfrm>
            <a:off x="5956300" y="4185305"/>
            <a:ext cx="4328319" cy="2937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104498" tIns="52249" rIns="104498" bIns="52249">
            <a:spAutoFit/>
          </a:bodyPr>
          <a:lstStyle>
            <a:defPPr>
              <a:defRPr lang="fr-CA"/>
            </a:defPPr>
            <a:lvl1pPr algn="ctr">
              <a:defRPr sz="2300" b="1"/>
            </a:lvl1pPr>
          </a:lstStyle>
          <a:p>
            <a:r>
              <a:rPr lang="fr-FR" dirty="0"/>
              <a:t>La complémentarité et la continuité de chaque activité d’apprentissage</a:t>
            </a:r>
          </a:p>
          <a:p>
            <a:endParaRPr lang="fr-FR" dirty="0"/>
          </a:p>
          <a:p>
            <a:r>
              <a:rPr lang="fr-FR" dirty="0"/>
              <a:t>Une progression tracée à l’aulne des trajectoires de développement des compétences</a:t>
            </a:r>
          </a:p>
        </p:txBody>
      </p:sp>
    </p:spTree>
    <p:extLst>
      <p:ext uri="{BB962C8B-B14F-4D97-AF65-F5344CB8AC3E}">
        <p14:creationId xmlns:p14="http://schemas.microsoft.com/office/powerpoint/2010/main" val="26630220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03426"/>
                                        </p:tgtEl>
                                        <p:attrNameLst>
                                          <p:attrName>style.visibility</p:attrName>
                                        </p:attrNameLst>
                                      </p:cBhvr>
                                      <p:to>
                                        <p:strVal val="visible"/>
                                      </p:to>
                                    </p:set>
                                    <p:animEffect transition="in" filter="fade">
                                      <p:cBhvr>
                                        <p:cTn id="7" dur="1000"/>
                                        <p:tgtEl>
                                          <p:spTgt spid="103426"/>
                                        </p:tgtEl>
                                      </p:cBhvr>
                                    </p:animEffect>
                                    <p:anim calcmode="lin" valueType="num">
                                      <p:cBhvr>
                                        <p:cTn id="8" dur="1000" fill="hold"/>
                                        <p:tgtEl>
                                          <p:spTgt spid="103426"/>
                                        </p:tgtEl>
                                        <p:attrNameLst>
                                          <p:attrName>ppt_x</p:attrName>
                                        </p:attrNameLst>
                                      </p:cBhvr>
                                      <p:tavLst>
                                        <p:tav tm="0">
                                          <p:val>
                                            <p:strVal val="#ppt_x"/>
                                          </p:val>
                                        </p:tav>
                                        <p:tav tm="100000">
                                          <p:val>
                                            <p:strVal val="#ppt_x"/>
                                          </p:val>
                                        </p:tav>
                                      </p:tavLst>
                                    </p:anim>
                                    <p:anim calcmode="lin" valueType="num">
                                      <p:cBhvr>
                                        <p:cTn id="9" dur="1000" fill="hold"/>
                                        <p:tgtEl>
                                          <p:spTgt spid="103426"/>
                                        </p:tgtEl>
                                        <p:attrNameLst>
                                          <p:attrName>ppt_y</p:attrName>
                                        </p:attrNameLst>
                                      </p:cBhvr>
                                      <p:tavLst>
                                        <p:tav tm="0">
                                          <p:val>
                                            <p:strVal val="#ppt_y-.1"/>
                                          </p:val>
                                        </p:tav>
                                        <p:tav tm="100000">
                                          <p:val>
                                            <p:strVal val="#ppt_y"/>
                                          </p:val>
                                        </p:tav>
                                      </p:tavLst>
                                    </p:anim>
                                  </p:childTnLst>
                                </p:cTn>
                              </p:par>
                            </p:childTnLst>
                          </p:cTn>
                        </p:par>
                        <p:par>
                          <p:cTn id="10" fill="hold" nodeType="afterGroup">
                            <p:stCondLst>
                              <p:cond delay="1000"/>
                            </p:stCondLst>
                            <p:childTnLst>
                              <p:par>
                                <p:cTn id="11" presetID="17" presetClass="entr" presetSubtype="10" fill="hold" nodeType="afterEffect">
                                  <p:stCondLst>
                                    <p:cond delay="0"/>
                                  </p:stCondLst>
                                  <p:childTnLst>
                                    <p:set>
                                      <p:cBhvr>
                                        <p:cTn id="12" dur="1" fill="hold">
                                          <p:stCondLst>
                                            <p:cond delay="0"/>
                                          </p:stCondLst>
                                        </p:cTn>
                                        <p:tgtEl>
                                          <p:spTgt spid="103432"/>
                                        </p:tgtEl>
                                        <p:attrNameLst>
                                          <p:attrName>style.visibility</p:attrName>
                                        </p:attrNameLst>
                                      </p:cBhvr>
                                      <p:to>
                                        <p:strVal val="visible"/>
                                      </p:to>
                                    </p:set>
                                    <p:anim calcmode="lin" valueType="num">
                                      <p:cBhvr>
                                        <p:cTn id="13" dur="500" fill="hold"/>
                                        <p:tgtEl>
                                          <p:spTgt spid="103432"/>
                                        </p:tgtEl>
                                        <p:attrNameLst>
                                          <p:attrName>ppt_w</p:attrName>
                                        </p:attrNameLst>
                                      </p:cBhvr>
                                      <p:tavLst>
                                        <p:tav tm="0">
                                          <p:val>
                                            <p:fltVal val="0"/>
                                          </p:val>
                                        </p:tav>
                                        <p:tav tm="100000">
                                          <p:val>
                                            <p:strVal val="#ppt_w"/>
                                          </p:val>
                                        </p:tav>
                                      </p:tavLst>
                                    </p:anim>
                                    <p:anim calcmode="lin" valueType="num">
                                      <p:cBhvr>
                                        <p:cTn id="14" dur="500" fill="hold"/>
                                        <p:tgtEl>
                                          <p:spTgt spid="103432"/>
                                        </p:tgtEl>
                                        <p:attrNameLst>
                                          <p:attrName>ppt_h</p:attrName>
                                        </p:attrNameLst>
                                      </p:cBhvr>
                                      <p:tavLst>
                                        <p:tav tm="0">
                                          <p:val>
                                            <p:strVal val="#ppt_h"/>
                                          </p:val>
                                        </p:tav>
                                        <p:tav tm="100000">
                                          <p:val>
                                            <p:strVal val="#ppt_h"/>
                                          </p:val>
                                        </p:tav>
                                      </p:tavLst>
                                    </p:anim>
                                  </p:childTnLst>
                                </p:cTn>
                              </p:par>
                            </p:childTnLst>
                          </p:cTn>
                        </p:par>
                        <p:par>
                          <p:cTn id="15" fill="hold" nodeType="afterGroup">
                            <p:stCondLst>
                              <p:cond delay="1500"/>
                            </p:stCondLst>
                            <p:childTnLst>
                              <p:par>
                                <p:cTn id="16" presetID="42" presetClass="entr" presetSubtype="0" fill="hold" grpId="0" nodeType="afterEffect">
                                  <p:stCondLst>
                                    <p:cond delay="0"/>
                                  </p:stCondLst>
                                  <p:childTnLst>
                                    <p:set>
                                      <p:cBhvr>
                                        <p:cTn id="17" dur="1" fill="hold">
                                          <p:stCondLst>
                                            <p:cond delay="0"/>
                                          </p:stCondLst>
                                        </p:cTn>
                                        <p:tgtEl>
                                          <p:spTgt spid="103430"/>
                                        </p:tgtEl>
                                        <p:attrNameLst>
                                          <p:attrName>style.visibility</p:attrName>
                                        </p:attrNameLst>
                                      </p:cBhvr>
                                      <p:to>
                                        <p:strVal val="visible"/>
                                      </p:to>
                                    </p:set>
                                    <p:animEffect transition="in" filter="fade">
                                      <p:cBhvr>
                                        <p:cTn id="18" dur="1000"/>
                                        <p:tgtEl>
                                          <p:spTgt spid="103430"/>
                                        </p:tgtEl>
                                      </p:cBhvr>
                                    </p:animEffect>
                                    <p:anim calcmode="lin" valueType="num">
                                      <p:cBhvr>
                                        <p:cTn id="19" dur="1000" fill="hold"/>
                                        <p:tgtEl>
                                          <p:spTgt spid="103430"/>
                                        </p:tgtEl>
                                        <p:attrNameLst>
                                          <p:attrName>ppt_x</p:attrName>
                                        </p:attrNameLst>
                                      </p:cBhvr>
                                      <p:tavLst>
                                        <p:tav tm="0">
                                          <p:val>
                                            <p:strVal val="#ppt_x"/>
                                          </p:val>
                                        </p:tav>
                                        <p:tav tm="100000">
                                          <p:val>
                                            <p:strVal val="#ppt_x"/>
                                          </p:val>
                                        </p:tav>
                                      </p:tavLst>
                                    </p:anim>
                                    <p:anim calcmode="lin" valueType="num">
                                      <p:cBhvr>
                                        <p:cTn id="20" dur="1000" fill="hold"/>
                                        <p:tgtEl>
                                          <p:spTgt spid="103430"/>
                                        </p:tgtEl>
                                        <p:attrNameLst>
                                          <p:attrName>ppt_y</p:attrName>
                                        </p:attrNameLst>
                                      </p:cBhvr>
                                      <p:tavLst>
                                        <p:tav tm="0">
                                          <p:val>
                                            <p:strVal val="#ppt_y+.1"/>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103431"/>
                                        </p:tgtEl>
                                        <p:attrNameLst>
                                          <p:attrName>style.visibility</p:attrName>
                                        </p:attrNameLst>
                                      </p:cBhvr>
                                      <p:to>
                                        <p:strVal val="visible"/>
                                      </p:to>
                                    </p:set>
                                    <p:animEffect transition="in" filter="fade">
                                      <p:cBhvr>
                                        <p:cTn id="25" dur="1000"/>
                                        <p:tgtEl>
                                          <p:spTgt spid="103431"/>
                                        </p:tgtEl>
                                      </p:cBhvr>
                                    </p:animEffect>
                                    <p:anim calcmode="lin" valueType="num">
                                      <p:cBhvr>
                                        <p:cTn id="26" dur="1000" fill="hold"/>
                                        <p:tgtEl>
                                          <p:spTgt spid="103431"/>
                                        </p:tgtEl>
                                        <p:attrNameLst>
                                          <p:attrName>ppt_x</p:attrName>
                                        </p:attrNameLst>
                                      </p:cBhvr>
                                      <p:tavLst>
                                        <p:tav tm="0">
                                          <p:val>
                                            <p:strVal val="#ppt_x"/>
                                          </p:val>
                                        </p:tav>
                                        <p:tav tm="100000">
                                          <p:val>
                                            <p:strVal val="#ppt_x"/>
                                          </p:val>
                                        </p:tav>
                                      </p:tavLst>
                                    </p:anim>
                                    <p:anim calcmode="lin" valueType="num">
                                      <p:cBhvr>
                                        <p:cTn id="27" dur="1000" fill="hold"/>
                                        <p:tgtEl>
                                          <p:spTgt spid="10343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6" grpId="0"/>
      <p:bldP spid="103430" grpId="0"/>
      <p:bldP spid="103431"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a:xfrm>
            <a:off x="800100" y="254989"/>
            <a:ext cx="9067800" cy="1522024"/>
          </a:xfrm>
          <a:noFill/>
          <a:ln w="9525">
            <a:no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105223" tIns="52612" rIns="105223" bIns="52612" numCol="1" anchor="ctr" anchorCtr="0" compatLnSpc="1">
            <a:prstTxWarp prst="textNoShape">
              <a:avLst/>
            </a:prstTxWarp>
          </a:bodyPr>
          <a:lstStyle/>
          <a:p>
            <a:r>
              <a:rPr lang="fr-FR" sz="4600" b="1" dirty="0">
                <a:solidFill>
                  <a:srgbClr val="800000"/>
                </a:solidFill>
                <a:effectLst/>
                <a:ea typeface="Osaka" charset="0"/>
                <a:cs typeface="Osaka" charset="0"/>
              </a:rPr>
              <a:t>Les modalités d’évaluation des apprentissages</a:t>
            </a:r>
          </a:p>
        </p:txBody>
      </p:sp>
      <p:grpSp>
        <p:nvGrpSpPr>
          <p:cNvPr id="104456" name="Group 8"/>
          <p:cNvGrpSpPr>
            <a:grpSpLocks/>
          </p:cNvGrpSpPr>
          <p:nvPr/>
        </p:nvGrpSpPr>
        <p:grpSpPr bwMode="auto">
          <a:xfrm>
            <a:off x="355600" y="1931458"/>
            <a:ext cx="10017919" cy="1950862"/>
            <a:chOff x="192" y="1095"/>
            <a:chExt cx="5409" cy="1106"/>
          </a:xfrm>
        </p:grpSpPr>
        <p:sp>
          <p:nvSpPr>
            <p:cNvPr id="33797" name="Rectangle 250"/>
            <p:cNvSpPr>
              <a:spLocks noChangeArrowheads="1"/>
            </p:cNvSpPr>
            <p:nvPr/>
          </p:nvSpPr>
          <p:spPr bwMode="auto">
            <a:xfrm>
              <a:off x="192" y="1095"/>
              <a:ext cx="2112" cy="1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64833"/>
                  </a:solidFill>
                  <a:miter lim="800000"/>
                  <a:headEnd/>
                  <a:tailEnd/>
                </a14:hiddenLine>
              </a:ext>
            </a:extLst>
          </p:spPr>
          <p:txBody>
            <a:bodyPr lIns="80007" tIns="40003" rIns="80007" bIns="40003">
              <a:spAutoFit/>
            </a:bodyPr>
            <a:lstStyle/>
            <a:p>
              <a:pPr algn="ctr">
                <a:spcBef>
                  <a:spcPct val="50000"/>
                </a:spcBef>
                <a:buClr>
                  <a:srgbClr val="FF0000"/>
                </a:buClr>
                <a:tabLst>
                  <a:tab pos="769219" algn="l"/>
                </a:tabLst>
              </a:pPr>
              <a:r>
                <a:rPr lang="fr-CA" sz="2700" b="1" dirty="0">
                  <a:solidFill>
                    <a:srgbClr val="741B14"/>
                  </a:solidFill>
                </a:rPr>
                <a:t>Formations par objectifs</a:t>
              </a:r>
            </a:p>
            <a:p>
              <a:pPr algn="ctr">
                <a:spcBef>
                  <a:spcPct val="50000"/>
                </a:spcBef>
                <a:buClr>
                  <a:srgbClr val="FF0000"/>
                </a:buClr>
                <a:tabLst>
                  <a:tab pos="769219" algn="l"/>
                </a:tabLst>
              </a:pPr>
              <a:r>
                <a:rPr lang="fr-CA" sz="2700" b="1" dirty="0">
                  <a:solidFill>
                    <a:srgbClr val="741B14"/>
                  </a:solidFill>
                </a:rPr>
                <a:t>Formations par disciplines</a:t>
              </a:r>
              <a:endParaRPr lang="fr-FR" sz="2700" b="1" dirty="0">
                <a:solidFill>
                  <a:srgbClr val="741B14"/>
                </a:solidFill>
              </a:endParaRPr>
            </a:p>
          </p:txBody>
        </p:sp>
        <p:sp>
          <p:nvSpPr>
            <p:cNvPr id="33798" name="Rectangle 251"/>
            <p:cNvSpPr>
              <a:spLocks noChangeArrowheads="1"/>
            </p:cNvSpPr>
            <p:nvPr/>
          </p:nvSpPr>
          <p:spPr bwMode="auto">
            <a:xfrm>
              <a:off x="3408" y="1483"/>
              <a:ext cx="2193" cy="5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64833"/>
                  </a:solidFill>
                  <a:miter lim="800000"/>
                  <a:headEnd/>
                  <a:tailEnd/>
                </a14:hiddenLine>
              </a:ext>
            </a:extLst>
          </p:spPr>
          <p:txBody>
            <a:bodyPr lIns="80007" tIns="40003" rIns="80007" bIns="40003">
              <a:spAutoFit/>
            </a:bodyPr>
            <a:lstStyle/>
            <a:p>
              <a:pPr algn="ctr">
                <a:spcBef>
                  <a:spcPct val="50000"/>
                </a:spcBef>
                <a:buClr>
                  <a:srgbClr val="FF0000"/>
                </a:buClr>
                <a:tabLst>
                  <a:tab pos="769219" algn="l"/>
                </a:tabLst>
              </a:pPr>
              <a:r>
                <a:rPr lang="fr-CA" sz="2700" b="1" dirty="0">
                  <a:solidFill>
                    <a:srgbClr val="741B14"/>
                  </a:solidFill>
                </a:rPr>
                <a:t>Formations par compétences</a:t>
              </a:r>
              <a:endParaRPr lang="fr-FR" sz="2700" b="1" dirty="0">
                <a:solidFill>
                  <a:srgbClr val="741B14"/>
                </a:solidFill>
              </a:endParaRPr>
            </a:p>
          </p:txBody>
        </p:sp>
        <p:sp>
          <p:nvSpPr>
            <p:cNvPr id="104453" name="Line 5"/>
            <p:cNvSpPr>
              <a:spLocks noChangeShapeType="1"/>
            </p:cNvSpPr>
            <p:nvPr/>
          </p:nvSpPr>
          <p:spPr bwMode="auto">
            <a:xfrm>
              <a:off x="2304" y="1719"/>
              <a:ext cx="1152" cy="0"/>
            </a:xfrm>
            <a:prstGeom prst="line">
              <a:avLst/>
            </a:prstGeom>
            <a:noFill/>
            <a:ln w="57150">
              <a:solidFill>
                <a:srgbClr val="741B14"/>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fr-FR"/>
            </a:p>
          </p:txBody>
        </p:sp>
      </p:grpSp>
      <p:sp>
        <p:nvSpPr>
          <p:cNvPr id="104454" name="Text Box 6"/>
          <p:cNvSpPr txBox="1">
            <a:spLocks noChangeArrowheads="1"/>
          </p:cNvSpPr>
          <p:nvPr/>
        </p:nvSpPr>
        <p:spPr bwMode="auto">
          <a:xfrm>
            <a:off x="383383" y="4047386"/>
            <a:ext cx="4595018" cy="32910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104498" tIns="52249" rIns="104498" bIns="52249">
            <a:spAutoFit/>
          </a:bodyPr>
          <a:lstStyle>
            <a:defPPr>
              <a:defRPr lang="fr-CA"/>
            </a:defPPr>
            <a:lvl1pPr algn="ctr">
              <a:defRPr sz="2300" b="1"/>
            </a:lvl1pPr>
          </a:lstStyle>
          <a:p>
            <a:r>
              <a:rPr lang="fr-FR" dirty="0"/>
              <a:t>Preuves de l’apprentissage sous le contr</a:t>
            </a:r>
            <a:r>
              <a:rPr lang="fr-FR" altLang="ja-JP" dirty="0"/>
              <a:t>ôle du formateur</a:t>
            </a:r>
          </a:p>
          <a:p>
            <a:endParaRPr lang="fr-FR" altLang="ja-JP" dirty="0"/>
          </a:p>
          <a:p>
            <a:r>
              <a:rPr lang="fr-FR" altLang="ja-JP" dirty="0"/>
              <a:t>Formateur responsable de l'appréciation de l’apprentissage</a:t>
            </a:r>
          </a:p>
          <a:p>
            <a:endParaRPr lang="fr-FR" altLang="ja-JP" dirty="0"/>
          </a:p>
          <a:p>
            <a:r>
              <a:rPr lang="fr-FR" altLang="ja-JP" dirty="0"/>
              <a:t>QCM ou tests avec réponses brèves</a:t>
            </a:r>
            <a:endParaRPr lang="fr-FR" dirty="0"/>
          </a:p>
        </p:txBody>
      </p:sp>
      <p:sp>
        <p:nvSpPr>
          <p:cNvPr id="104455" name="Text Box 7"/>
          <p:cNvSpPr txBox="1">
            <a:spLocks noChangeArrowheads="1"/>
          </p:cNvSpPr>
          <p:nvPr/>
        </p:nvSpPr>
        <p:spPr bwMode="auto">
          <a:xfrm>
            <a:off x="5689600" y="4047387"/>
            <a:ext cx="4595019" cy="2937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104498" tIns="52249" rIns="104498" bIns="52249">
            <a:spAutoFit/>
          </a:bodyPr>
          <a:lstStyle>
            <a:defPPr>
              <a:defRPr lang="fr-CA"/>
            </a:defPPr>
            <a:lvl1pPr algn="ctr">
              <a:defRPr sz="2300" b="1"/>
            </a:lvl1pPr>
          </a:lstStyle>
          <a:p>
            <a:r>
              <a:rPr lang="fr-FR" dirty="0"/>
              <a:t>Preuves de l’apprentissage sélectionnées par l’étudiant</a:t>
            </a:r>
          </a:p>
          <a:p>
            <a:endParaRPr lang="fr-FR" dirty="0"/>
          </a:p>
          <a:p>
            <a:r>
              <a:rPr lang="fr-FR" dirty="0"/>
              <a:t>Autoévaluation documentée et argumentée</a:t>
            </a:r>
          </a:p>
          <a:p>
            <a:endParaRPr lang="fr-FR" dirty="0"/>
          </a:p>
          <a:p>
            <a:r>
              <a:rPr lang="fr-FR" dirty="0"/>
              <a:t>Portfolio (dossier d’apprentissage)</a:t>
            </a:r>
          </a:p>
        </p:txBody>
      </p:sp>
    </p:spTree>
    <p:extLst>
      <p:ext uri="{BB962C8B-B14F-4D97-AF65-F5344CB8AC3E}">
        <p14:creationId xmlns:p14="http://schemas.microsoft.com/office/powerpoint/2010/main" val="12300917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04450"/>
                                        </p:tgtEl>
                                        <p:attrNameLst>
                                          <p:attrName>style.visibility</p:attrName>
                                        </p:attrNameLst>
                                      </p:cBhvr>
                                      <p:to>
                                        <p:strVal val="visible"/>
                                      </p:to>
                                    </p:set>
                                    <p:animEffect transition="in" filter="fade">
                                      <p:cBhvr>
                                        <p:cTn id="7" dur="1000"/>
                                        <p:tgtEl>
                                          <p:spTgt spid="104450"/>
                                        </p:tgtEl>
                                      </p:cBhvr>
                                    </p:animEffect>
                                    <p:anim calcmode="lin" valueType="num">
                                      <p:cBhvr>
                                        <p:cTn id="8" dur="1000" fill="hold"/>
                                        <p:tgtEl>
                                          <p:spTgt spid="104450"/>
                                        </p:tgtEl>
                                        <p:attrNameLst>
                                          <p:attrName>ppt_x</p:attrName>
                                        </p:attrNameLst>
                                      </p:cBhvr>
                                      <p:tavLst>
                                        <p:tav tm="0">
                                          <p:val>
                                            <p:strVal val="#ppt_x"/>
                                          </p:val>
                                        </p:tav>
                                        <p:tav tm="100000">
                                          <p:val>
                                            <p:strVal val="#ppt_x"/>
                                          </p:val>
                                        </p:tav>
                                      </p:tavLst>
                                    </p:anim>
                                    <p:anim calcmode="lin" valueType="num">
                                      <p:cBhvr>
                                        <p:cTn id="9" dur="1000" fill="hold"/>
                                        <p:tgtEl>
                                          <p:spTgt spid="104450"/>
                                        </p:tgtEl>
                                        <p:attrNameLst>
                                          <p:attrName>ppt_y</p:attrName>
                                        </p:attrNameLst>
                                      </p:cBhvr>
                                      <p:tavLst>
                                        <p:tav tm="0">
                                          <p:val>
                                            <p:strVal val="#ppt_y-.1"/>
                                          </p:val>
                                        </p:tav>
                                        <p:tav tm="100000">
                                          <p:val>
                                            <p:strVal val="#ppt_y"/>
                                          </p:val>
                                        </p:tav>
                                      </p:tavLst>
                                    </p:anim>
                                  </p:childTnLst>
                                </p:cTn>
                              </p:par>
                            </p:childTnLst>
                          </p:cTn>
                        </p:par>
                        <p:par>
                          <p:cTn id="10" fill="hold" nodeType="afterGroup">
                            <p:stCondLst>
                              <p:cond delay="1000"/>
                            </p:stCondLst>
                            <p:childTnLst>
                              <p:par>
                                <p:cTn id="11" presetID="17" presetClass="entr" presetSubtype="10" fill="hold" nodeType="afterEffect">
                                  <p:stCondLst>
                                    <p:cond delay="0"/>
                                  </p:stCondLst>
                                  <p:childTnLst>
                                    <p:set>
                                      <p:cBhvr>
                                        <p:cTn id="12" dur="1" fill="hold">
                                          <p:stCondLst>
                                            <p:cond delay="0"/>
                                          </p:stCondLst>
                                        </p:cTn>
                                        <p:tgtEl>
                                          <p:spTgt spid="104456"/>
                                        </p:tgtEl>
                                        <p:attrNameLst>
                                          <p:attrName>style.visibility</p:attrName>
                                        </p:attrNameLst>
                                      </p:cBhvr>
                                      <p:to>
                                        <p:strVal val="visible"/>
                                      </p:to>
                                    </p:set>
                                    <p:anim calcmode="lin" valueType="num">
                                      <p:cBhvr>
                                        <p:cTn id="13" dur="500" fill="hold"/>
                                        <p:tgtEl>
                                          <p:spTgt spid="104456"/>
                                        </p:tgtEl>
                                        <p:attrNameLst>
                                          <p:attrName>ppt_w</p:attrName>
                                        </p:attrNameLst>
                                      </p:cBhvr>
                                      <p:tavLst>
                                        <p:tav tm="0">
                                          <p:val>
                                            <p:fltVal val="0"/>
                                          </p:val>
                                        </p:tav>
                                        <p:tav tm="100000">
                                          <p:val>
                                            <p:strVal val="#ppt_w"/>
                                          </p:val>
                                        </p:tav>
                                      </p:tavLst>
                                    </p:anim>
                                    <p:anim calcmode="lin" valueType="num">
                                      <p:cBhvr>
                                        <p:cTn id="14" dur="500" fill="hold"/>
                                        <p:tgtEl>
                                          <p:spTgt spid="104456"/>
                                        </p:tgtEl>
                                        <p:attrNameLst>
                                          <p:attrName>ppt_h</p:attrName>
                                        </p:attrNameLst>
                                      </p:cBhvr>
                                      <p:tavLst>
                                        <p:tav tm="0">
                                          <p:val>
                                            <p:strVal val="#ppt_h"/>
                                          </p:val>
                                        </p:tav>
                                        <p:tav tm="100000">
                                          <p:val>
                                            <p:strVal val="#ppt_h"/>
                                          </p:val>
                                        </p:tav>
                                      </p:tavLst>
                                    </p:anim>
                                  </p:childTnLst>
                                </p:cTn>
                              </p:par>
                            </p:childTnLst>
                          </p:cTn>
                        </p:par>
                        <p:par>
                          <p:cTn id="15" fill="hold" nodeType="afterGroup">
                            <p:stCondLst>
                              <p:cond delay="1500"/>
                            </p:stCondLst>
                            <p:childTnLst>
                              <p:par>
                                <p:cTn id="16" presetID="42" presetClass="entr" presetSubtype="0" fill="hold" grpId="0" nodeType="afterEffect">
                                  <p:stCondLst>
                                    <p:cond delay="0"/>
                                  </p:stCondLst>
                                  <p:childTnLst>
                                    <p:set>
                                      <p:cBhvr>
                                        <p:cTn id="17" dur="1" fill="hold">
                                          <p:stCondLst>
                                            <p:cond delay="0"/>
                                          </p:stCondLst>
                                        </p:cTn>
                                        <p:tgtEl>
                                          <p:spTgt spid="104454"/>
                                        </p:tgtEl>
                                        <p:attrNameLst>
                                          <p:attrName>style.visibility</p:attrName>
                                        </p:attrNameLst>
                                      </p:cBhvr>
                                      <p:to>
                                        <p:strVal val="visible"/>
                                      </p:to>
                                    </p:set>
                                    <p:animEffect transition="in" filter="fade">
                                      <p:cBhvr>
                                        <p:cTn id="18" dur="1000"/>
                                        <p:tgtEl>
                                          <p:spTgt spid="104454"/>
                                        </p:tgtEl>
                                      </p:cBhvr>
                                    </p:animEffect>
                                    <p:anim calcmode="lin" valueType="num">
                                      <p:cBhvr>
                                        <p:cTn id="19" dur="1000" fill="hold"/>
                                        <p:tgtEl>
                                          <p:spTgt spid="104454"/>
                                        </p:tgtEl>
                                        <p:attrNameLst>
                                          <p:attrName>ppt_x</p:attrName>
                                        </p:attrNameLst>
                                      </p:cBhvr>
                                      <p:tavLst>
                                        <p:tav tm="0">
                                          <p:val>
                                            <p:strVal val="#ppt_x"/>
                                          </p:val>
                                        </p:tav>
                                        <p:tav tm="100000">
                                          <p:val>
                                            <p:strVal val="#ppt_x"/>
                                          </p:val>
                                        </p:tav>
                                      </p:tavLst>
                                    </p:anim>
                                    <p:anim calcmode="lin" valueType="num">
                                      <p:cBhvr>
                                        <p:cTn id="20" dur="1000" fill="hold"/>
                                        <p:tgtEl>
                                          <p:spTgt spid="104454"/>
                                        </p:tgtEl>
                                        <p:attrNameLst>
                                          <p:attrName>ppt_y</p:attrName>
                                        </p:attrNameLst>
                                      </p:cBhvr>
                                      <p:tavLst>
                                        <p:tav tm="0">
                                          <p:val>
                                            <p:strVal val="#ppt_y+.1"/>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104455"/>
                                        </p:tgtEl>
                                        <p:attrNameLst>
                                          <p:attrName>style.visibility</p:attrName>
                                        </p:attrNameLst>
                                      </p:cBhvr>
                                      <p:to>
                                        <p:strVal val="visible"/>
                                      </p:to>
                                    </p:set>
                                    <p:animEffect transition="in" filter="fade">
                                      <p:cBhvr>
                                        <p:cTn id="25" dur="1000"/>
                                        <p:tgtEl>
                                          <p:spTgt spid="104455"/>
                                        </p:tgtEl>
                                      </p:cBhvr>
                                    </p:animEffect>
                                    <p:anim calcmode="lin" valueType="num">
                                      <p:cBhvr>
                                        <p:cTn id="26" dur="1000" fill="hold"/>
                                        <p:tgtEl>
                                          <p:spTgt spid="104455"/>
                                        </p:tgtEl>
                                        <p:attrNameLst>
                                          <p:attrName>ppt_x</p:attrName>
                                        </p:attrNameLst>
                                      </p:cBhvr>
                                      <p:tavLst>
                                        <p:tav tm="0">
                                          <p:val>
                                            <p:strVal val="#ppt_x"/>
                                          </p:val>
                                        </p:tav>
                                        <p:tav tm="100000">
                                          <p:val>
                                            <p:strVal val="#ppt_x"/>
                                          </p:val>
                                        </p:tav>
                                      </p:tavLst>
                                    </p:anim>
                                    <p:anim calcmode="lin" valueType="num">
                                      <p:cBhvr>
                                        <p:cTn id="27" dur="1000" fill="hold"/>
                                        <p:tgtEl>
                                          <p:spTgt spid="10445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450" grpId="0"/>
      <p:bldP spid="104454" grpId="0"/>
      <p:bldP spid="104455"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a:xfrm>
            <a:off x="800100" y="254989"/>
            <a:ext cx="9067800" cy="1522024"/>
          </a:xfrm>
          <a:noFill/>
          <a:ln w="9525">
            <a:no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105223" tIns="52612" rIns="105223" bIns="52612" numCol="1" anchor="ctr" anchorCtr="0" compatLnSpc="1">
            <a:prstTxWarp prst="textNoShape">
              <a:avLst/>
            </a:prstTxWarp>
          </a:bodyPr>
          <a:lstStyle/>
          <a:p>
            <a:r>
              <a:rPr lang="fr-FR" sz="4600" b="1" dirty="0">
                <a:solidFill>
                  <a:srgbClr val="800000"/>
                </a:solidFill>
                <a:effectLst/>
                <a:ea typeface="Osaka" charset="0"/>
                <a:cs typeface="Osaka" charset="0"/>
              </a:rPr>
              <a:t>L’organisation du travail des étudiants</a:t>
            </a:r>
          </a:p>
        </p:txBody>
      </p:sp>
      <p:grpSp>
        <p:nvGrpSpPr>
          <p:cNvPr id="105480" name="Group 8"/>
          <p:cNvGrpSpPr>
            <a:grpSpLocks/>
          </p:cNvGrpSpPr>
          <p:nvPr/>
        </p:nvGrpSpPr>
        <p:grpSpPr bwMode="auto">
          <a:xfrm>
            <a:off x="355600" y="1931458"/>
            <a:ext cx="10017919" cy="1950862"/>
            <a:chOff x="192" y="1095"/>
            <a:chExt cx="5409" cy="1106"/>
          </a:xfrm>
        </p:grpSpPr>
        <p:sp>
          <p:nvSpPr>
            <p:cNvPr id="35845" name="Rectangle 250"/>
            <p:cNvSpPr>
              <a:spLocks noChangeArrowheads="1"/>
            </p:cNvSpPr>
            <p:nvPr/>
          </p:nvSpPr>
          <p:spPr bwMode="auto">
            <a:xfrm>
              <a:off x="192" y="1095"/>
              <a:ext cx="2112" cy="1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64833"/>
                  </a:solidFill>
                  <a:miter lim="800000"/>
                  <a:headEnd/>
                  <a:tailEnd/>
                </a14:hiddenLine>
              </a:ext>
            </a:extLst>
          </p:spPr>
          <p:txBody>
            <a:bodyPr lIns="80007" tIns="40003" rIns="80007" bIns="40003">
              <a:spAutoFit/>
            </a:bodyPr>
            <a:lstStyle/>
            <a:p>
              <a:pPr algn="ctr">
                <a:spcBef>
                  <a:spcPct val="50000"/>
                </a:spcBef>
                <a:buClr>
                  <a:srgbClr val="FF0000"/>
                </a:buClr>
                <a:tabLst>
                  <a:tab pos="769219" algn="l"/>
                </a:tabLst>
              </a:pPr>
              <a:r>
                <a:rPr lang="fr-CA" sz="2700" b="1" dirty="0">
                  <a:solidFill>
                    <a:srgbClr val="741B14"/>
                  </a:solidFill>
                </a:rPr>
                <a:t>Formations par objectifs</a:t>
              </a:r>
            </a:p>
            <a:p>
              <a:pPr algn="ctr">
                <a:spcBef>
                  <a:spcPct val="50000"/>
                </a:spcBef>
                <a:buClr>
                  <a:srgbClr val="FF0000"/>
                </a:buClr>
                <a:tabLst>
                  <a:tab pos="769219" algn="l"/>
                </a:tabLst>
              </a:pPr>
              <a:r>
                <a:rPr lang="fr-CA" sz="2700" b="1" dirty="0">
                  <a:solidFill>
                    <a:srgbClr val="741B14"/>
                  </a:solidFill>
                </a:rPr>
                <a:t>Formations par disciplines</a:t>
              </a:r>
              <a:endParaRPr lang="fr-FR" sz="2700" b="1" dirty="0">
                <a:solidFill>
                  <a:srgbClr val="741B14"/>
                </a:solidFill>
              </a:endParaRPr>
            </a:p>
          </p:txBody>
        </p:sp>
        <p:sp>
          <p:nvSpPr>
            <p:cNvPr id="35846" name="Rectangle 251"/>
            <p:cNvSpPr>
              <a:spLocks noChangeArrowheads="1"/>
            </p:cNvSpPr>
            <p:nvPr/>
          </p:nvSpPr>
          <p:spPr bwMode="auto">
            <a:xfrm>
              <a:off x="3408" y="1483"/>
              <a:ext cx="2193" cy="5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64833"/>
                  </a:solidFill>
                  <a:miter lim="800000"/>
                  <a:headEnd/>
                  <a:tailEnd/>
                </a14:hiddenLine>
              </a:ext>
            </a:extLst>
          </p:spPr>
          <p:txBody>
            <a:bodyPr lIns="80007" tIns="40003" rIns="80007" bIns="40003">
              <a:spAutoFit/>
            </a:bodyPr>
            <a:lstStyle/>
            <a:p>
              <a:pPr algn="ctr">
                <a:spcBef>
                  <a:spcPct val="50000"/>
                </a:spcBef>
                <a:buClr>
                  <a:srgbClr val="FF0000"/>
                </a:buClr>
                <a:tabLst>
                  <a:tab pos="769219" algn="l"/>
                </a:tabLst>
              </a:pPr>
              <a:r>
                <a:rPr lang="fr-CA" sz="2700" b="1" dirty="0">
                  <a:solidFill>
                    <a:srgbClr val="741B14"/>
                  </a:solidFill>
                </a:rPr>
                <a:t>Formations par compétences</a:t>
              </a:r>
              <a:endParaRPr lang="fr-FR" sz="2700" b="1" dirty="0">
                <a:solidFill>
                  <a:srgbClr val="741B14"/>
                </a:solidFill>
              </a:endParaRPr>
            </a:p>
          </p:txBody>
        </p:sp>
        <p:sp>
          <p:nvSpPr>
            <p:cNvPr id="105477" name="Line 5"/>
            <p:cNvSpPr>
              <a:spLocks noChangeShapeType="1"/>
            </p:cNvSpPr>
            <p:nvPr/>
          </p:nvSpPr>
          <p:spPr bwMode="auto">
            <a:xfrm>
              <a:off x="2304" y="1670"/>
              <a:ext cx="1152" cy="0"/>
            </a:xfrm>
            <a:prstGeom prst="line">
              <a:avLst/>
            </a:prstGeom>
            <a:noFill/>
            <a:ln w="57150">
              <a:solidFill>
                <a:srgbClr val="741B14"/>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fr-FR"/>
            </a:p>
          </p:txBody>
        </p:sp>
      </p:grpSp>
      <p:sp>
        <p:nvSpPr>
          <p:cNvPr id="105478" name="Text Box 6"/>
          <p:cNvSpPr txBox="1">
            <a:spLocks noChangeArrowheads="1"/>
          </p:cNvSpPr>
          <p:nvPr/>
        </p:nvSpPr>
        <p:spPr bwMode="auto">
          <a:xfrm>
            <a:off x="383383" y="4113297"/>
            <a:ext cx="4595018" cy="2937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104498" tIns="52249" rIns="104498" bIns="52249">
            <a:spAutoFit/>
          </a:bodyPr>
          <a:lstStyle>
            <a:defPPr>
              <a:defRPr lang="fr-CA"/>
            </a:defPPr>
            <a:lvl1pPr algn="ctr">
              <a:defRPr sz="2300" b="1"/>
            </a:lvl1pPr>
          </a:lstStyle>
          <a:p>
            <a:r>
              <a:rPr lang="fr-FR" dirty="0"/>
              <a:t>Dans une posture d’observateur</a:t>
            </a:r>
          </a:p>
          <a:p>
            <a:endParaRPr lang="fr-FR" dirty="0"/>
          </a:p>
          <a:p>
            <a:r>
              <a:rPr lang="fr-FR" dirty="0"/>
              <a:t>Structurer son temps dans une logique de cours</a:t>
            </a:r>
          </a:p>
          <a:p>
            <a:endParaRPr lang="fr-FR" dirty="0"/>
          </a:p>
          <a:p>
            <a:r>
              <a:rPr lang="fr-FR" dirty="0"/>
              <a:t>Mémoriser des contenus délimités par le formateur</a:t>
            </a:r>
          </a:p>
        </p:txBody>
      </p:sp>
      <p:sp>
        <p:nvSpPr>
          <p:cNvPr id="105479" name="Text Box 7"/>
          <p:cNvSpPr txBox="1">
            <a:spLocks noChangeArrowheads="1"/>
          </p:cNvSpPr>
          <p:nvPr/>
        </p:nvSpPr>
        <p:spPr bwMode="auto">
          <a:xfrm>
            <a:off x="5689600" y="4113297"/>
            <a:ext cx="4595019" cy="2937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104498" tIns="52249" rIns="104498" bIns="52249">
            <a:spAutoFit/>
          </a:bodyPr>
          <a:lstStyle>
            <a:defPPr>
              <a:defRPr lang="fr-CA"/>
            </a:defPPr>
            <a:lvl1pPr algn="ctr">
              <a:defRPr sz="2300" b="1"/>
            </a:lvl1pPr>
          </a:lstStyle>
          <a:p>
            <a:r>
              <a:rPr lang="fr-FR" dirty="0"/>
              <a:t>Dans une posture d’acteur</a:t>
            </a:r>
          </a:p>
          <a:p>
            <a:endParaRPr lang="fr-FR" dirty="0"/>
          </a:p>
          <a:p>
            <a:r>
              <a:rPr lang="fr-FR" dirty="0"/>
              <a:t>Structurer son temps dans une logique de projets, de problèmes, de cas…</a:t>
            </a:r>
          </a:p>
          <a:p>
            <a:endParaRPr lang="fr-FR" dirty="0"/>
          </a:p>
          <a:p>
            <a:r>
              <a:rPr lang="fr-FR" dirty="0"/>
              <a:t>Traiter des contenus en réponse à des situations</a:t>
            </a:r>
          </a:p>
        </p:txBody>
      </p:sp>
    </p:spTree>
    <p:extLst>
      <p:ext uri="{BB962C8B-B14F-4D97-AF65-F5344CB8AC3E}">
        <p14:creationId xmlns:p14="http://schemas.microsoft.com/office/powerpoint/2010/main" val="15982146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05474"/>
                                        </p:tgtEl>
                                        <p:attrNameLst>
                                          <p:attrName>style.visibility</p:attrName>
                                        </p:attrNameLst>
                                      </p:cBhvr>
                                      <p:to>
                                        <p:strVal val="visible"/>
                                      </p:to>
                                    </p:set>
                                    <p:animEffect transition="in" filter="fade">
                                      <p:cBhvr>
                                        <p:cTn id="7" dur="1000"/>
                                        <p:tgtEl>
                                          <p:spTgt spid="105474"/>
                                        </p:tgtEl>
                                      </p:cBhvr>
                                    </p:animEffect>
                                    <p:anim calcmode="lin" valueType="num">
                                      <p:cBhvr>
                                        <p:cTn id="8" dur="1000" fill="hold"/>
                                        <p:tgtEl>
                                          <p:spTgt spid="105474"/>
                                        </p:tgtEl>
                                        <p:attrNameLst>
                                          <p:attrName>ppt_x</p:attrName>
                                        </p:attrNameLst>
                                      </p:cBhvr>
                                      <p:tavLst>
                                        <p:tav tm="0">
                                          <p:val>
                                            <p:strVal val="#ppt_x"/>
                                          </p:val>
                                        </p:tav>
                                        <p:tav tm="100000">
                                          <p:val>
                                            <p:strVal val="#ppt_x"/>
                                          </p:val>
                                        </p:tav>
                                      </p:tavLst>
                                    </p:anim>
                                    <p:anim calcmode="lin" valueType="num">
                                      <p:cBhvr>
                                        <p:cTn id="9" dur="1000" fill="hold"/>
                                        <p:tgtEl>
                                          <p:spTgt spid="105474"/>
                                        </p:tgtEl>
                                        <p:attrNameLst>
                                          <p:attrName>ppt_y</p:attrName>
                                        </p:attrNameLst>
                                      </p:cBhvr>
                                      <p:tavLst>
                                        <p:tav tm="0">
                                          <p:val>
                                            <p:strVal val="#ppt_y-.1"/>
                                          </p:val>
                                        </p:tav>
                                        <p:tav tm="100000">
                                          <p:val>
                                            <p:strVal val="#ppt_y"/>
                                          </p:val>
                                        </p:tav>
                                      </p:tavLst>
                                    </p:anim>
                                  </p:childTnLst>
                                </p:cTn>
                              </p:par>
                            </p:childTnLst>
                          </p:cTn>
                        </p:par>
                        <p:par>
                          <p:cTn id="10" fill="hold" nodeType="afterGroup">
                            <p:stCondLst>
                              <p:cond delay="1000"/>
                            </p:stCondLst>
                            <p:childTnLst>
                              <p:par>
                                <p:cTn id="11" presetID="17" presetClass="entr" presetSubtype="10" fill="hold" nodeType="afterEffect">
                                  <p:stCondLst>
                                    <p:cond delay="0"/>
                                  </p:stCondLst>
                                  <p:childTnLst>
                                    <p:set>
                                      <p:cBhvr>
                                        <p:cTn id="12" dur="1" fill="hold">
                                          <p:stCondLst>
                                            <p:cond delay="0"/>
                                          </p:stCondLst>
                                        </p:cTn>
                                        <p:tgtEl>
                                          <p:spTgt spid="105480"/>
                                        </p:tgtEl>
                                        <p:attrNameLst>
                                          <p:attrName>style.visibility</p:attrName>
                                        </p:attrNameLst>
                                      </p:cBhvr>
                                      <p:to>
                                        <p:strVal val="visible"/>
                                      </p:to>
                                    </p:set>
                                    <p:anim calcmode="lin" valueType="num">
                                      <p:cBhvr>
                                        <p:cTn id="13" dur="500" fill="hold"/>
                                        <p:tgtEl>
                                          <p:spTgt spid="105480"/>
                                        </p:tgtEl>
                                        <p:attrNameLst>
                                          <p:attrName>ppt_w</p:attrName>
                                        </p:attrNameLst>
                                      </p:cBhvr>
                                      <p:tavLst>
                                        <p:tav tm="0">
                                          <p:val>
                                            <p:fltVal val="0"/>
                                          </p:val>
                                        </p:tav>
                                        <p:tav tm="100000">
                                          <p:val>
                                            <p:strVal val="#ppt_w"/>
                                          </p:val>
                                        </p:tav>
                                      </p:tavLst>
                                    </p:anim>
                                    <p:anim calcmode="lin" valueType="num">
                                      <p:cBhvr>
                                        <p:cTn id="14" dur="500" fill="hold"/>
                                        <p:tgtEl>
                                          <p:spTgt spid="105480"/>
                                        </p:tgtEl>
                                        <p:attrNameLst>
                                          <p:attrName>ppt_h</p:attrName>
                                        </p:attrNameLst>
                                      </p:cBhvr>
                                      <p:tavLst>
                                        <p:tav tm="0">
                                          <p:val>
                                            <p:strVal val="#ppt_h"/>
                                          </p:val>
                                        </p:tav>
                                        <p:tav tm="100000">
                                          <p:val>
                                            <p:strVal val="#ppt_h"/>
                                          </p:val>
                                        </p:tav>
                                      </p:tavLst>
                                    </p:anim>
                                  </p:childTnLst>
                                </p:cTn>
                              </p:par>
                            </p:childTnLst>
                          </p:cTn>
                        </p:par>
                        <p:par>
                          <p:cTn id="15" fill="hold" nodeType="afterGroup">
                            <p:stCondLst>
                              <p:cond delay="1500"/>
                            </p:stCondLst>
                            <p:childTnLst>
                              <p:par>
                                <p:cTn id="16" presetID="42" presetClass="entr" presetSubtype="0" fill="hold" grpId="0" nodeType="afterEffect">
                                  <p:stCondLst>
                                    <p:cond delay="0"/>
                                  </p:stCondLst>
                                  <p:childTnLst>
                                    <p:set>
                                      <p:cBhvr>
                                        <p:cTn id="17" dur="1" fill="hold">
                                          <p:stCondLst>
                                            <p:cond delay="0"/>
                                          </p:stCondLst>
                                        </p:cTn>
                                        <p:tgtEl>
                                          <p:spTgt spid="105478"/>
                                        </p:tgtEl>
                                        <p:attrNameLst>
                                          <p:attrName>style.visibility</p:attrName>
                                        </p:attrNameLst>
                                      </p:cBhvr>
                                      <p:to>
                                        <p:strVal val="visible"/>
                                      </p:to>
                                    </p:set>
                                    <p:animEffect transition="in" filter="fade">
                                      <p:cBhvr>
                                        <p:cTn id="18" dur="1000"/>
                                        <p:tgtEl>
                                          <p:spTgt spid="105478"/>
                                        </p:tgtEl>
                                      </p:cBhvr>
                                    </p:animEffect>
                                    <p:anim calcmode="lin" valueType="num">
                                      <p:cBhvr>
                                        <p:cTn id="19" dur="1000" fill="hold"/>
                                        <p:tgtEl>
                                          <p:spTgt spid="105478"/>
                                        </p:tgtEl>
                                        <p:attrNameLst>
                                          <p:attrName>ppt_x</p:attrName>
                                        </p:attrNameLst>
                                      </p:cBhvr>
                                      <p:tavLst>
                                        <p:tav tm="0">
                                          <p:val>
                                            <p:strVal val="#ppt_x"/>
                                          </p:val>
                                        </p:tav>
                                        <p:tav tm="100000">
                                          <p:val>
                                            <p:strVal val="#ppt_x"/>
                                          </p:val>
                                        </p:tav>
                                      </p:tavLst>
                                    </p:anim>
                                    <p:anim calcmode="lin" valueType="num">
                                      <p:cBhvr>
                                        <p:cTn id="20" dur="1000" fill="hold"/>
                                        <p:tgtEl>
                                          <p:spTgt spid="105478"/>
                                        </p:tgtEl>
                                        <p:attrNameLst>
                                          <p:attrName>ppt_y</p:attrName>
                                        </p:attrNameLst>
                                      </p:cBhvr>
                                      <p:tavLst>
                                        <p:tav tm="0">
                                          <p:val>
                                            <p:strVal val="#ppt_y+.1"/>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105479"/>
                                        </p:tgtEl>
                                        <p:attrNameLst>
                                          <p:attrName>style.visibility</p:attrName>
                                        </p:attrNameLst>
                                      </p:cBhvr>
                                      <p:to>
                                        <p:strVal val="visible"/>
                                      </p:to>
                                    </p:set>
                                    <p:animEffect transition="in" filter="fade">
                                      <p:cBhvr>
                                        <p:cTn id="25" dur="1000"/>
                                        <p:tgtEl>
                                          <p:spTgt spid="105479"/>
                                        </p:tgtEl>
                                      </p:cBhvr>
                                    </p:animEffect>
                                    <p:anim calcmode="lin" valueType="num">
                                      <p:cBhvr>
                                        <p:cTn id="26" dur="1000" fill="hold"/>
                                        <p:tgtEl>
                                          <p:spTgt spid="105479"/>
                                        </p:tgtEl>
                                        <p:attrNameLst>
                                          <p:attrName>ppt_x</p:attrName>
                                        </p:attrNameLst>
                                      </p:cBhvr>
                                      <p:tavLst>
                                        <p:tav tm="0">
                                          <p:val>
                                            <p:strVal val="#ppt_x"/>
                                          </p:val>
                                        </p:tav>
                                        <p:tav tm="100000">
                                          <p:val>
                                            <p:strVal val="#ppt_x"/>
                                          </p:val>
                                        </p:tav>
                                      </p:tavLst>
                                    </p:anim>
                                    <p:anim calcmode="lin" valueType="num">
                                      <p:cBhvr>
                                        <p:cTn id="27" dur="1000" fill="hold"/>
                                        <p:tgtEl>
                                          <p:spTgt spid="10547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4" grpId="0"/>
      <p:bldP spid="105478" grpId="0"/>
      <p:bldP spid="105479"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a:xfrm>
            <a:off x="800100" y="254989"/>
            <a:ext cx="9067800" cy="1522024"/>
          </a:xfrm>
          <a:noFill/>
          <a:ln w="9525">
            <a:no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105223" tIns="52612" rIns="105223" bIns="52612" numCol="1" anchor="ctr" anchorCtr="0" compatLnSpc="1">
            <a:prstTxWarp prst="textNoShape">
              <a:avLst/>
            </a:prstTxWarp>
          </a:bodyPr>
          <a:lstStyle/>
          <a:p>
            <a:r>
              <a:rPr lang="fr-FR" sz="4600" b="1">
                <a:solidFill>
                  <a:srgbClr val="800000"/>
                </a:solidFill>
                <a:effectLst/>
                <a:ea typeface="Osaka" charset="0"/>
                <a:cs typeface="Osaka" charset="0"/>
              </a:rPr>
              <a:t>L’organisation du travail des formateurs</a:t>
            </a:r>
          </a:p>
        </p:txBody>
      </p:sp>
      <p:grpSp>
        <p:nvGrpSpPr>
          <p:cNvPr id="106504" name="Group 8"/>
          <p:cNvGrpSpPr>
            <a:grpSpLocks/>
          </p:cNvGrpSpPr>
          <p:nvPr/>
        </p:nvGrpSpPr>
        <p:grpSpPr bwMode="auto">
          <a:xfrm>
            <a:off x="355600" y="1931459"/>
            <a:ext cx="10017919" cy="1950862"/>
            <a:chOff x="192" y="1095"/>
            <a:chExt cx="5409" cy="1106"/>
          </a:xfrm>
        </p:grpSpPr>
        <p:sp>
          <p:nvSpPr>
            <p:cNvPr id="37893" name="Rectangle 250"/>
            <p:cNvSpPr>
              <a:spLocks noChangeArrowheads="1"/>
            </p:cNvSpPr>
            <p:nvPr/>
          </p:nvSpPr>
          <p:spPr bwMode="auto">
            <a:xfrm>
              <a:off x="192" y="1095"/>
              <a:ext cx="2112" cy="1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64833"/>
                  </a:solidFill>
                  <a:miter lim="800000"/>
                  <a:headEnd/>
                  <a:tailEnd/>
                </a14:hiddenLine>
              </a:ext>
            </a:extLst>
          </p:spPr>
          <p:txBody>
            <a:bodyPr lIns="80007" tIns="40003" rIns="80007" bIns="40003">
              <a:spAutoFit/>
            </a:bodyPr>
            <a:lstStyle/>
            <a:p>
              <a:pPr algn="ctr">
                <a:spcBef>
                  <a:spcPct val="50000"/>
                </a:spcBef>
                <a:buClr>
                  <a:srgbClr val="FF0000"/>
                </a:buClr>
                <a:tabLst>
                  <a:tab pos="769219" algn="l"/>
                </a:tabLst>
              </a:pPr>
              <a:r>
                <a:rPr lang="fr-CA" sz="2700" b="1" dirty="0">
                  <a:solidFill>
                    <a:srgbClr val="741B14"/>
                  </a:solidFill>
                </a:rPr>
                <a:t>Formations par objectifs</a:t>
              </a:r>
            </a:p>
            <a:p>
              <a:pPr algn="ctr">
                <a:spcBef>
                  <a:spcPct val="50000"/>
                </a:spcBef>
                <a:buClr>
                  <a:srgbClr val="FF0000"/>
                </a:buClr>
                <a:tabLst>
                  <a:tab pos="769219" algn="l"/>
                </a:tabLst>
              </a:pPr>
              <a:r>
                <a:rPr lang="fr-CA" sz="2700" b="1" dirty="0">
                  <a:solidFill>
                    <a:srgbClr val="741B14"/>
                  </a:solidFill>
                </a:rPr>
                <a:t>Formations par disciplines</a:t>
              </a:r>
              <a:endParaRPr lang="fr-FR" sz="2700" b="1" dirty="0">
                <a:solidFill>
                  <a:srgbClr val="741B14"/>
                </a:solidFill>
              </a:endParaRPr>
            </a:p>
          </p:txBody>
        </p:sp>
        <p:sp>
          <p:nvSpPr>
            <p:cNvPr id="37894" name="Rectangle 251"/>
            <p:cNvSpPr>
              <a:spLocks noChangeArrowheads="1"/>
            </p:cNvSpPr>
            <p:nvPr/>
          </p:nvSpPr>
          <p:spPr bwMode="auto">
            <a:xfrm>
              <a:off x="3408" y="1483"/>
              <a:ext cx="2193" cy="5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64833"/>
                  </a:solidFill>
                  <a:miter lim="800000"/>
                  <a:headEnd/>
                  <a:tailEnd/>
                </a14:hiddenLine>
              </a:ext>
            </a:extLst>
          </p:spPr>
          <p:txBody>
            <a:bodyPr lIns="80007" tIns="40003" rIns="80007" bIns="40003">
              <a:spAutoFit/>
            </a:bodyPr>
            <a:lstStyle/>
            <a:p>
              <a:pPr algn="ctr">
                <a:spcBef>
                  <a:spcPct val="50000"/>
                </a:spcBef>
                <a:buClr>
                  <a:srgbClr val="FF0000"/>
                </a:buClr>
                <a:tabLst>
                  <a:tab pos="769219" algn="l"/>
                </a:tabLst>
              </a:pPr>
              <a:r>
                <a:rPr lang="fr-CA" sz="2700" b="1" dirty="0">
                  <a:solidFill>
                    <a:srgbClr val="741B14"/>
                  </a:solidFill>
                </a:rPr>
                <a:t>Formations par compétences</a:t>
              </a:r>
              <a:endParaRPr lang="fr-FR" sz="2700" b="1" dirty="0">
                <a:solidFill>
                  <a:srgbClr val="741B14"/>
                </a:solidFill>
              </a:endParaRPr>
            </a:p>
          </p:txBody>
        </p:sp>
        <p:sp>
          <p:nvSpPr>
            <p:cNvPr id="106501" name="Line 5"/>
            <p:cNvSpPr>
              <a:spLocks noChangeShapeType="1"/>
            </p:cNvSpPr>
            <p:nvPr/>
          </p:nvSpPr>
          <p:spPr bwMode="auto">
            <a:xfrm>
              <a:off x="2304" y="1670"/>
              <a:ext cx="1152" cy="0"/>
            </a:xfrm>
            <a:prstGeom prst="line">
              <a:avLst/>
            </a:prstGeom>
            <a:noFill/>
            <a:ln w="57150">
              <a:solidFill>
                <a:srgbClr val="741B14"/>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fr-FR"/>
            </a:p>
          </p:txBody>
        </p:sp>
      </p:grpSp>
      <p:sp>
        <p:nvSpPr>
          <p:cNvPr id="106502" name="Text Box 6"/>
          <p:cNvSpPr txBox="1">
            <a:spLocks noChangeArrowheads="1"/>
          </p:cNvSpPr>
          <p:nvPr/>
        </p:nvSpPr>
        <p:spPr bwMode="auto">
          <a:xfrm>
            <a:off x="383383" y="4203939"/>
            <a:ext cx="4595018" cy="2558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104498" tIns="52249" rIns="104498" bIns="52249">
            <a:spAutoFit/>
          </a:bodyPr>
          <a:lstStyle>
            <a:defPPr>
              <a:defRPr lang="fr-CA"/>
            </a:defPPr>
            <a:lvl1pPr algn="ctr">
              <a:defRPr sz="2300" b="1"/>
            </a:lvl1pPr>
          </a:lstStyle>
          <a:p>
            <a:r>
              <a:rPr lang="fr-FR" dirty="0"/>
              <a:t>Travail individuel</a:t>
            </a:r>
          </a:p>
          <a:p>
            <a:endParaRPr lang="fr-FR" dirty="0"/>
          </a:p>
          <a:p>
            <a:r>
              <a:rPr lang="fr-FR" dirty="0"/>
              <a:t>Des t</a:t>
            </a:r>
            <a:r>
              <a:rPr lang="fr-FR" altLang="ja-JP" dirty="0"/>
              <a:t>âches définies par l’enseignement</a:t>
            </a:r>
          </a:p>
          <a:p>
            <a:endParaRPr lang="fr-FR" altLang="ja-JP" dirty="0"/>
          </a:p>
          <a:p>
            <a:r>
              <a:rPr lang="fr-FR" altLang="ja-JP" dirty="0"/>
              <a:t>Une culture de la liberté académique</a:t>
            </a:r>
            <a:endParaRPr lang="fr-FR" dirty="0"/>
          </a:p>
        </p:txBody>
      </p:sp>
      <p:sp>
        <p:nvSpPr>
          <p:cNvPr id="106503" name="Text Box 7"/>
          <p:cNvSpPr txBox="1">
            <a:spLocks noChangeArrowheads="1"/>
          </p:cNvSpPr>
          <p:nvPr/>
        </p:nvSpPr>
        <p:spPr bwMode="auto">
          <a:xfrm>
            <a:off x="5694040" y="4170040"/>
            <a:ext cx="4595019" cy="25831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104498" tIns="52249" rIns="104498" bIns="52249">
            <a:spAutoFit/>
          </a:bodyPr>
          <a:lstStyle>
            <a:defPPr>
              <a:defRPr lang="fr-CA"/>
            </a:defPPr>
            <a:lvl1pPr algn="ctr">
              <a:defRPr sz="2300" b="1"/>
            </a:lvl1pPr>
          </a:lstStyle>
          <a:p>
            <a:r>
              <a:rPr lang="fr-FR" dirty="0"/>
              <a:t>Travail en collégialité</a:t>
            </a:r>
          </a:p>
          <a:p>
            <a:endParaRPr lang="fr-FR" dirty="0"/>
          </a:p>
          <a:p>
            <a:r>
              <a:rPr lang="fr-FR" dirty="0"/>
              <a:t>Des t</a:t>
            </a:r>
            <a:r>
              <a:rPr lang="fr-FR" altLang="ja-JP" dirty="0"/>
              <a:t>âches définies à partir de l’apprentissage de l’étudiant</a:t>
            </a:r>
          </a:p>
          <a:p>
            <a:endParaRPr lang="fr-FR" altLang="ja-JP" dirty="0"/>
          </a:p>
          <a:p>
            <a:r>
              <a:rPr lang="fr-FR" altLang="ja-JP" dirty="0"/>
              <a:t>Une culture de l’interdépendance </a:t>
            </a:r>
            <a:r>
              <a:rPr lang="fr-FR" altLang="ja-JP" dirty="0" smtClean="0"/>
              <a:t>professorale</a:t>
            </a:r>
            <a:endParaRPr lang="fr-FR" dirty="0"/>
          </a:p>
        </p:txBody>
      </p:sp>
    </p:spTree>
    <p:extLst>
      <p:ext uri="{BB962C8B-B14F-4D97-AF65-F5344CB8AC3E}">
        <p14:creationId xmlns:p14="http://schemas.microsoft.com/office/powerpoint/2010/main" val="21491523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06498"/>
                                        </p:tgtEl>
                                        <p:attrNameLst>
                                          <p:attrName>style.visibility</p:attrName>
                                        </p:attrNameLst>
                                      </p:cBhvr>
                                      <p:to>
                                        <p:strVal val="visible"/>
                                      </p:to>
                                    </p:set>
                                    <p:animEffect transition="in" filter="fade">
                                      <p:cBhvr>
                                        <p:cTn id="7" dur="1000"/>
                                        <p:tgtEl>
                                          <p:spTgt spid="106498"/>
                                        </p:tgtEl>
                                      </p:cBhvr>
                                    </p:animEffect>
                                    <p:anim calcmode="lin" valueType="num">
                                      <p:cBhvr>
                                        <p:cTn id="8" dur="1000" fill="hold"/>
                                        <p:tgtEl>
                                          <p:spTgt spid="106498"/>
                                        </p:tgtEl>
                                        <p:attrNameLst>
                                          <p:attrName>ppt_x</p:attrName>
                                        </p:attrNameLst>
                                      </p:cBhvr>
                                      <p:tavLst>
                                        <p:tav tm="0">
                                          <p:val>
                                            <p:strVal val="#ppt_x"/>
                                          </p:val>
                                        </p:tav>
                                        <p:tav tm="100000">
                                          <p:val>
                                            <p:strVal val="#ppt_x"/>
                                          </p:val>
                                        </p:tav>
                                      </p:tavLst>
                                    </p:anim>
                                    <p:anim calcmode="lin" valueType="num">
                                      <p:cBhvr>
                                        <p:cTn id="9" dur="1000" fill="hold"/>
                                        <p:tgtEl>
                                          <p:spTgt spid="106498"/>
                                        </p:tgtEl>
                                        <p:attrNameLst>
                                          <p:attrName>ppt_y</p:attrName>
                                        </p:attrNameLst>
                                      </p:cBhvr>
                                      <p:tavLst>
                                        <p:tav tm="0">
                                          <p:val>
                                            <p:strVal val="#ppt_y-.1"/>
                                          </p:val>
                                        </p:tav>
                                        <p:tav tm="100000">
                                          <p:val>
                                            <p:strVal val="#ppt_y"/>
                                          </p:val>
                                        </p:tav>
                                      </p:tavLst>
                                    </p:anim>
                                  </p:childTnLst>
                                </p:cTn>
                              </p:par>
                            </p:childTnLst>
                          </p:cTn>
                        </p:par>
                        <p:par>
                          <p:cTn id="10" fill="hold" nodeType="afterGroup">
                            <p:stCondLst>
                              <p:cond delay="1000"/>
                            </p:stCondLst>
                            <p:childTnLst>
                              <p:par>
                                <p:cTn id="11" presetID="17" presetClass="entr" presetSubtype="10" fill="hold" nodeType="afterEffect">
                                  <p:stCondLst>
                                    <p:cond delay="0"/>
                                  </p:stCondLst>
                                  <p:childTnLst>
                                    <p:set>
                                      <p:cBhvr>
                                        <p:cTn id="12" dur="1" fill="hold">
                                          <p:stCondLst>
                                            <p:cond delay="0"/>
                                          </p:stCondLst>
                                        </p:cTn>
                                        <p:tgtEl>
                                          <p:spTgt spid="106504"/>
                                        </p:tgtEl>
                                        <p:attrNameLst>
                                          <p:attrName>style.visibility</p:attrName>
                                        </p:attrNameLst>
                                      </p:cBhvr>
                                      <p:to>
                                        <p:strVal val="visible"/>
                                      </p:to>
                                    </p:set>
                                    <p:anim calcmode="lin" valueType="num">
                                      <p:cBhvr>
                                        <p:cTn id="13" dur="500" fill="hold"/>
                                        <p:tgtEl>
                                          <p:spTgt spid="106504"/>
                                        </p:tgtEl>
                                        <p:attrNameLst>
                                          <p:attrName>ppt_w</p:attrName>
                                        </p:attrNameLst>
                                      </p:cBhvr>
                                      <p:tavLst>
                                        <p:tav tm="0">
                                          <p:val>
                                            <p:fltVal val="0"/>
                                          </p:val>
                                        </p:tav>
                                        <p:tav tm="100000">
                                          <p:val>
                                            <p:strVal val="#ppt_w"/>
                                          </p:val>
                                        </p:tav>
                                      </p:tavLst>
                                    </p:anim>
                                    <p:anim calcmode="lin" valueType="num">
                                      <p:cBhvr>
                                        <p:cTn id="14" dur="500" fill="hold"/>
                                        <p:tgtEl>
                                          <p:spTgt spid="106504"/>
                                        </p:tgtEl>
                                        <p:attrNameLst>
                                          <p:attrName>ppt_h</p:attrName>
                                        </p:attrNameLst>
                                      </p:cBhvr>
                                      <p:tavLst>
                                        <p:tav tm="0">
                                          <p:val>
                                            <p:strVal val="#ppt_h"/>
                                          </p:val>
                                        </p:tav>
                                        <p:tav tm="100000">
                                          <p:val>
                                            <p:strVal val="#ppt_h"/>
                                          </p:val>
                                        </p:tav>
                                      </p:tavLst>
                                    </p:anim>
                                  </p:childTnLst>
                                </p:cTn>
                              </p:par>
                            </p:childTnLst>
                          </p:cTn>
                        </p:par>
                        <p:par>
                          <p:cTn id="15" fill="hold" nodeType="afterGroup">
                            <p:stCondLst>
                              <p:cond delay="1500"/>
                            </p:stCondLst>
                            <p:childTnLst>
                              <p:par>
                                <p:cTn id="16" presetID="42" presetClass="entr" presetSubtype="0" fill="hold" grpId="0" nodeType="afterEffect">
                                  <p:stCondLst>
                                    <p:cond delay="0"/>
                                  </p:stCondLst>
                                  <p:childTnLst>
                                    <p:set>
                                      <p:cBhvr>
                                        <p:cTn id="17" dur="1" fill="hold">
                                          <p:stCondLst>
                                            <p:cond delay="0"/>
                                          </p:stCondLst>
                                        </p:cTn>
                                        <p:tgtEl>
                                          <p:spTgt spid="106502"/>
                                        </p:tgtEl>
                                        <p:attrNameLst>
                                          <p:attrName>style.visibility</p:attrName>
                                        </p:attrNameLst>
                                      </p:cBhvr>
                                      <p:to>
                                        <p:strVal val="visible"/>
                                      </p:to>
                                    </p:set>
                                    <p:animEffect transition="in" filter="fade">
                                      <p:cBhvr>
                                        <p:cTn id="18" dur="1000"/>
                                        <p:tgtEl>
                                          <p:spTgt spid="106502"/>
                                        </p:tgtEl>
                                      </p:cBhvr>
                                    </p:animEffect>
                                    <p:anim calcmode="lin" valueType="num">
                                      <p:cBhvr>
                                        <p:cTn id="19" dur="1000" fill="hold"/>
                                        <p:tgtEl>
                                          <p:spTgt spid="106502"/>
                                        </p:tgtEl>
                                        <p:attrNameLst>
                                          <p:attrName>ppt_x</p:attrName>
                                        </p:attrNameLst>
                                      </p:cBhvr>
                                      <p:tavLst>
                                        <p:tav tm="0">
                                          <p:val>
                                            <p:strVal val="#ppt_x"/>
                                          </p:val>
                                        </p:tav>
                                        <p:tav tm="100000">
                                          <p:val>
                                            <p:strVal val="#ppt_x"/>
                                          </p:val>
                                        </p:tav>
                                      </p:tavLst>
                                    </p:anim>
                                    <p:anim calcmode="lin" valueType="num">
                                      <p:cBhvr>
                                        <p:cTn id="20" dur="1000" fill="hold"/>
                                        <p:tgtEl>
                                          <p:spTgt spid="106502"/>
                                        </p:tgtEl>
                                        <p:attrNameLst>
                                          <p:attrName>ppt_y</p:attrName>
                                        </p:attrNameLst>
                                      </p:cBhvr>
                                      <p:tavLst>
                                        <p:tav tm="0">
                                          <p:val>
                                            <p:strVal val="#ppt_y+.1"/>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106503"/>
                                        </p:tgtEl>
                                        <p:attrNameLst>
                                          <p:attrName>style.visibility</p:attrName>
                                        </p:attrNameLst>
                                      </p:cBhvr>
                                      <p:to>
                                        <p:strVal val="visible"/>
                                      </p:to>
                                    </p:set>
                                    <p:animEffect transition="in" filter="fade">
                                      <p:cBhvr>
                                        <p:cTn id="25" dur="1000"/>
                                        <p:tgtEl>
                                          <p:spTgt spid="106503"/>
                                        </p:tgtEl>
                                      </p:cBhvr>
                                    </p:animEffect>
                                    <p:anim calcmode="lin" valueType="num">
                                      <p:cBhvr>
                                        <p:cTn id="26" dur="1000" fill="hold"/>
                                        <p:tgtEl>
                                          <p:spTgt spid="106503"/>
                                        </p:tgtEl>
                                        <p:attrNameLst>
                                          <p:attrName>ppt_x</p:attrName>
                                        </p:attrNameLst>
                                      </p:cBhvr>
                                      <p:tavLst>
                                        <p:tav tm="0">
                                          <p:val>
                                            <p:strVal val="#ppt_x"/>
                                          </p:val>
                                        </p:tav>
                                        <p:tav tm="100000">
                                          <p:val>
                                            <p:strVal val="#ppt_x"/>
                                          </p:val>
                                        </p:tav>
                                      </p:tavLst>
                                    </p:anim>
                                    <p:anim calcmode="lin" valueType="num">
                                      <p:cBhvr>
                                        <p:cTn id="27" dur="1000" fill="hold"/>
                                        <p:tgtEl>
                                          <p:spTgt spid="10650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498" grpId="0"/>
      <p:bldP spid="106502" grpId="0"/>
      <p:bldP spid="106503"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1891" name="Rectangle 3"/>
          <p:cNvSpPr>
            <a:spLocks noChangeArrowheads="1"/>
          </p:cNvSpPr>
          <p:nvPr/>
        </p:nvSpPr>
        <p:spPr bwMode="auto">
          <a:xfrm>
            <a:off x="444501" y="830843"/>
            <a:ext cx="9753071" cy="6749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4493" tIns="52247" rIns="104493" bIns="52247">
            <a:spAutoFit/>
          </a:bodyPr>
          <a:lstStyle/>
          <a:p>
            <a:pPr defTabSz="1043163"/>
            <a:r>
              <a:rPr lang="fr-FR" sz="3700" b="1" dirty="0" smtClean="0">
                <a:solidFill>
                  <a:srgbClr val="741B14"/>
                </a:solidFill>
              </a:rPr>
              <a:t>Place à vos interventions</a:t>
            </a:r>
            <a:endParaRPr lang="en-US" sz="3700" b="1" dirty="0">
              <a:solidFill>
                <a:srgbClr val="402B16"/>
              </a:solidFill>
            </a:endParaRPr>
          </a:p>
        </p:txBody>
      </p:sp>
      <p:sp>
        <p:nvSpPr>
          <p:cNvPr id="421892" name="Rectangle 4"/>
          <p:cNvSpPr>
            <a:spLocks noChangeArrowheads="1"/>
          </p:cNvSpPr>
          <p:nvPr/>
        </p:nvSpPr>
        <p:spPr bwMode="auto">
          <a:xfrm>
            <a:off x="1380605" y="2201334"/>
            <a:ext cx="7625803" cy="6749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4493" tIns="52247" rIns="104493" bIns="52247">
            <a:spAutoFit/>
          </a:bodyPr>
          <a:lstStyle/>
          <a:p>
            <a:pPr marL="761962" indent="-761962" defTabSz="1043163">
              <a:spcBef>
                <a:spcPct val="50000"/>
              </a:spcBef>
              <a:buClr>
                <a:srgbClr val="FF0000"/>
              </a:buClr>
              <a:tabLst>
                <a:tab pos="769219" algn="l"/>
              </a:tabLst>
            </a:pPr>
            <a:r>
              <a:rPr lang="fr-FR" sz="3700" b="1" dirty="0" smtClean="0"/>
              <a:t>Questions…</a:t>
            </a:r>
            <a:endParaRPr lang="fr-FR" sz="3700" b="1" dirty="0"/>
          </a:p>
        </p:txBody>
      </p:sp>
      <p:sp>
        <p:nvSpPr>
          <p:cNvPr id="421893" name="Rectangle 5"/>
          <p:cNvSpPr>
            <a:spLocks noChangeArrowheads="1"/>
          </p:cNvSpPr>
          <p:nvPr/>
        </p:nvSpPr>
        <p:spPr bwMode="auto">
          <a:xfrm>
            <a:off x="1380605" y="3556000"/>
            <a:ext cx="7625803" cy="6749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4493" tIns="52247" rIns="104493" bIns="52247">
            <a:spAutoFit/>
          </a:bodyPr>
          <a:lstStyle/>
          <a:p>
            <a:pPr marL="761962" indent="-761962" defTabSz="1043163">
              <a:spcBef>
                <a:spcPct val="50000"/>
              </a:spcBef>
              <a:buClr>
                <a:srgbClr val="FF0000"/>
              </a:buClr>
              <a:tabLst>
                <a:tab pos="769219" algn="l"/>
              </a:tabLst>
            </a:pPr>
            <a:r>
              <a:rPr lang="fr-FR" sz="3700" b="1" dirty="0" smtClean="0"/>
              <a:t>Commentaires…</a:t>
            </a:r>
            <a:endParaRPr lang="fr-FR" sz="3700" b="1" dirty="0"/>
          </a:p>
        </p:txBody>
      </p:sp>
      <p:sp>
        <p:nvSpPr>
          <p:cNvPr id="421894" name="Rectangle 6"/>
          <p:cNvSpPr>
            <a:spLocks noChangeArrowheads="1"/>
          </p:cNvSpPr>
          <p:nvPr/>
        </p:nvSpPr>
        <p:spPr bwMode="auto">
          <a:xfrm>
            <a:off x="1380605" y="4995334"/>
            <a:ext cx="7625803" cy="6749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4493" tIns="52247" rIns="104493" bIns="52247">
            <a:spAutoFit/>
          </a:bodyPr>
          <a:lstStyle/>
          <a:p>
            <a:pPr marL="761962" indent="-761962" defTabSz="1043163">
              <a:spcBef>
                <a:spcPct val="50000"/>
              </a:spcBef>
              <a:buClr>
                <a:srgbClr val="FF0000"/>
              </a:buClr>
              <a:tabLst>
                <a:tab pos="769219" algn="l"/>
              </a:tabLst>
            </a:pPr>
            <a:r>
              <a:rPr lang="fr-FR" sz="3700" b="1" dirty="0" smtClean="0"/>
              <a:t>Suggestions…</a:t>
            </a:r>
            <a:endParaRPr lang="fr-FR" sz="3700" b="1" dirty="0"/>
          </a:p>
        </p:txBody>
      </p:sp>
    </p:spTree>
    <p:extLst>
      <p:ext uri="{BB962C8B-B14F-4D97-AF65-F5344CB8AC3E}">
        <p14:creationId xmlns:p14="http://schemas.microsoft.com/office/powerpoint/2010/main" val="135473185"/>
      </p:ext>
    </p:extLst>
  </p:cSld>
  <p:clrMapOvr>
    <a:masterClrMapping/>
  </p:clrMapOvr>
  <p:transition spd="slow">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21891"/>
                                        </p:tgtEl>
                                        <p:attrNameLst>
                                          <p:attrName>style.visibility</p:attrName>
                                        </p:attrNameLst>
                                      </p:cBhvr>
                                      <p:to>
                                        <p:strVal val="visible"/>
                                      </p:to>
                                    </p:set>
                                    <p:anim calcmode="lin" valueType="num">
                                      <p:cBhvr additive="base">
                                        <p:cTn id="7" dur="500" fill="hold"/>
                                        <p:tgtEl>
                                          <p:spTgt spid="421891"/>
                                        </p:tgtEl>
                                        <p:attrNameLst>
                                          <p:attrName>ppt_x</p:attrName>
                                        </p:attrNameLst>
                                      </p:cBhvr>
                                      <p:tavLst>
                                        <p:tav tm="0">
                                          <p:val>
                                            <p:strVal val="0-#ppt_w/2"/>
                                          </p:val>
                                        </p:tav>
                                        <p:tav tm="100000">
                                          <p:val>
                                            <p:strVal val="#ppt_x"/>
                                          </p:val>
                                        </p:tav>
                                      </p:tavLst>
                                    </p:anim>
                                    <p:anim calcmode="lin" valueType="num">
                                      <p:cBhvr additive="base">
                                        <p:cTn id="8" dur="500" fill="hold"/>
                                        <p:tgtEl>
                                          <p:spTgt spid="421891"/>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 presetClass="entr" presetSubtype="1" fill="hold" grpId="0" nodeType="afterEffect">
                                  <p:stCondLst>
                                    <p:cond delay="0"/>
                                  </p:stCondLst>
                                  <p:childTnLst>
                                    <p:set>
                                      <p:cBhvr>
                                        <p:cTn id="11" dur="1" fill="hold">
                                          <p:stCondLst>
                                            <p:cond delay="0"/>
                                          </p:stCondLst>
                                        </p:cTn>
                                        <p:tgtEl>
                                          <p:spTgt spid="421892">
                                            <p:txEl>
                                              <p:pRg st="0" end="0"/>
                                            </p:txEl>
                                          </p:spTgt>
                                        </p:tgtEl>
                                        <p:attrNameLst>
                                          <p:attrName>style.visibility</p:attrName>
                                        </p:attrNameLst>
                                      </p:cBhvr>
                                      <p:to>
                                        <p:strVal val="visible"/>
                                      </p:to>
                                    </p:set>
                                    <p:anim calcmode="lin" valueType="num">
                                      <p:cBhvr additive="base">
                                        <p:cTn id="12" dur="500" fill="hold"/>
                                        <p:tgtEl>
                                          <p:spTgt spid="421892">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421892">
                                            <p:txEl>
                                              <p:pRg st="0" end="0"/>
                                            </p:txEl>
                                          </p:spTgt>
                                        </p:tgtEl>
                                        <p:attrNameLst>
                                          <p:attrName>ppt_y</p:attrName>
                                        </p:attrNameLst>
                                      </p:cBhvr>
                                      <p:tavLst>
                                        <p:tav tm="0">
                                          <p:val>
                                            <p:strVal val="0-#ppt_h/2"/>
                                          </p:val>
                                        </p:tav>
                                        <p:tav tm="100000">
                                          <p:val>
                                            <p:strVal val="#ppt_y"/>
                                          </p:val>
                                        </p:tav>
                                      </p:tavLst>
                                    </p:anim>
                                  </p:childTnLst>
                                </p:cTn>
                              </p:par>
                            </p:childTnLst>
                          </p:cTn>
                        </p:par>
                        <p:par>
                          <p:cTn id="14" fill="hold" nodeType="withGroup">
                            <p:stCondLst>
                              <p:cond delay="1000"/>
                            </p:stCondLst>
                            <p:childTnLst>
                              <p:par>
                                <p:cTn id="15" presetID="2" presetClass="entr" presetSubtype="1" fill="hold" grpId="0" nodeType="afterEffect">
                                  <p:stCondLst>
                                    <p:cond delay="0"/>
                                  </p:stCondLst>
                                  <p:childTnLst>
                                    <p:set>
                                      <p:cBhvr>
                                        <p:cTn id="16" dur="1" fill="hold">
                                          <p:stCondLst>
                                            <p:cond delay="0"/>
                                          </p:stCondLst>
                                        </p:cTn>
                                        <p:tgtEl>
                                          <p:spTgt spid="421893">
                                            <p:txEl>
                                              <p:pRg st="0" end="0"/>
                                            </p:txEl>
                                          </p:spTgt>
                                        </p:tgtEl>
                                        <p:attrNameLst>
                                          <p:attrName>style.visibility</p:attrName>
                                        </p:attrNameLst>
                                      </p:cBhvr>
                                      <p:to>
                                        <p:strVal val="visible"/>
                                      </p:to>
                                    </p:set>
                                    <p:anim calcmode="lin" valueType="num">
                                      <p:cBhvr additive="base">
                                        <p:cTn id="17" dur="500" fill="hold"/>
                                        <p:tgtEl>
                                          <p:spTgt spid="421893">
                                            <p:txEl>
                                              <p:pRg st="0" end="0"/>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21893">
                                            <p:txEl>
                                              <p:pRg st="0" end="0"/>
                                            </p:txEl>
                                          </p:spTgt>
                                        </p:tgtEl>
                                        <p:attrNameLst>
                                          <p:attrName>ppt_y</p:attrName>
                                        </p:attrNameLst>
                                      </p:cBhvr>
                                      <p:tavLst>
                                        <p:tav tm="0">
                                          <p:val>
                                            <p:strVal val="0-#ppt_h/2"/>
                                          </p:val>
                                        </p:tav>
                                        <p:tav tm="100000">
                                          <p:val>
                                            <p:strVal val="#ppt_y"/>
                                          </p:val>
                                        </p:tav>
                                      </p:tavLst>
                                    </p:anim>
                                  </p:childTnLst>
                                </p:cTn>
                              </p:par>
                            </p:childTnLst>
                          </p:cTn>
                        </p:par>
                        <p:par>
                          <p:cTn id="19" fill="hold" nodeType="withGroup">
                            <p:stCondLst>
                              <p:cond delay="1500"/>
                            </p:stCondLst>
                            <p:childTnLst>
                              <p:par>
                                <p:cTn id="20" presetID="2" presetClass="entr" presetSubtype="1" fill="hold" grpId="0" nodeType="afterEffect">
                                  <p:stCondLst>
                                    <p:cond delay="0"/>
                                  </p:stCondLst>
                                  <p:childTnLst>
                                    <p:set>
                                      <p:cBhvr>
                                        <p:cTn id="21" dur="1" fill="hold">
                                          <p:stCondLst>
                                            <p:cond delay="0"/>
                                          </p:stCondLst>
                                        </p:cTn>
                                        <p:tgtEl>
                                          <p:spTgt spid="421894">
                                            <p:txEl>
                                              <p:pRg st="0" end="0"/>
                                            </p:txEl>
                                          </p:spTgt>
                                        </p:tgtEl>
                                        <p:attrNameLst>
                                          <p:attrName>style.visibility</p:attrName>
                                        </p:attrNameLst>
                                      </p:cBhvr>
                                      <p:to>
                                        <p:strVal val="visible"/>
                                      </p:to>
                                    </p:set>
                                    <p:anim calcmode="lin" valueType="num">
                                      <p:cBhvr additive="base">
                                        <p:cTn id="22" dur="500" fill="hold"/>
                                        <p:tgtEl>
                                          <p:spTgt spid="421894">
                                            <p:txEl>
                                              <p:pRg st="0" end="0"/>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421894">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1891" grpId="0" autoUpdateAnimBg="0"/>
      <p:bldP spid="421892" grpId="0" build="p" autoUpdateAnimBg="0"/>
      <p:bldP spid="421893" grpId="0" build="p" autoUpdateAnimBg="0"/>
      <p:bldP spid="421894" grpId="0" build="p" autoUpdateAnimBg="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4" name="WordArt 4"/>
          <p:cNvSpPr>
            <a:spLocks noChangeArrowheads="1" noChangeShapeType="1" noTextEdit="1"/>
          </p:cNvSpPr>
          <p:nvPr/>
        </p:nvSpPr>
        <p:spPr bwMode="auto">
          <a:xfrm>
            <a:off x="653480" y="1354667"/>
            <a:ext cx="9289032" cy="4910667"/>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lIns="104498" tIns="52249" rIns="104498" bIns="52249" fromWordArt="1">
            <a:prstTxWarp prst="textPlain">
              <a:avLst>
                <a:gd name="adj" fmla="val 50000"/>
              </a:avLst>
            </a:prstTxWarp>
          </a:bodyPr>
          <a:lstStyle/>
          <a:p>
            <a:pPr algn="ctr"/>
            <a:r>
              <a:rPr lang="fr-FR" sz="3700" b="1" kern="10" dirty="0">
                <a:effectLst>
                  <a:outerShdw blurRad="63500" dist="45791" dir="2021404" algn="ctr" rotWithShape="0">
                    <a:srgbClr val="C0C0C0"/>
                  </a:outerShdw>
                </a:effectLst>
                <a:latin typeface="Corbel Italic"/>
                <a:ea typeface="Corbel Italic"/>
                <a:cs typeface="Corbel Italic"/>
              </a:rPr>
              <a:t>Les </a:t>
            </a:r>
            <a:r>
              <a:rPr lang="fr-FR" sz="3700" b="1" kern="10" dirty="0" smtClean="0">
                <a:effectLst>
                  <a:outerShdw blurRad="63500" dist="45791" dir="2021404" algn="ctr" rotWithShape="0">
                    <a:srgbClr val="C0C0C0"/>
                  </a:outerShdw>
                </a:effectLst>
                <a:latin typeface="Corbel Italic"/>
                <a:ea typeface="Corbel Italic"/>
                <a:cs typeface="Corbel Italic"/>
              </a:rPr>
              <a:t>étapes de </a:t>
            </a:r>
          </a:p>
          <a:p>
            <a:pPr algn="ctr"/>
            <a:r>
              <a:rPr lang="fr-FR" sz="3700" b="1" kern="10" dirty="0">
                <a:effectLst>
                  <a:outerShdw blurRad="63500" dist="45791" dir="2021404" algn="ctr" rotWithShape="0">
                    <a:srgbClr val="C0C0C0"/>
                  </a:outerShdw>
                </a:effectLst>
                <a:latin typeface="Corbel Italic"/>
                <a:ea typeface="Corbel Italic"/>
                <a:cs typeface="Corbel Italic"/>
              </a:rPr>
              <a:t>c</a:t>
            </a:r>
            <a:r>
              <a:rPr lang="fr-FR" sz="3700" b="1" kern="10" dirty="0" smtClean="0">
                <a:effectLst>
                  <a:outerShdw blurRad="63500" dist="45791" dir="2021404" algn="ctr" rotWithShape="0">
                    <a:srgbClr val="C0C0C0"/>
                  </a:outerShdw>
                </a:effectLst>
                <a:latin typeface="Corbel Italic"/>
                <a:ea typeface="Corbel Italic"/>
                <a:cs typeface="Corbel Italic"/>
              </a:rPr>
              <a:t>onception d’une </a:t>
            </a:r>
          </a:p>
          <a:p>
            <a:pPr algn="ctr"/>
            <a:r>
              <a:rPr lang="fr-FR" sz="3700" b="1" kern="10" dirty="0">
                <a:effectLst>
                  <a:outerShdw blurRad="63500" dist="45791" dir="2021404" algn="ctr" rotWithShape="0">
                    <a:srgbClr val="C0C0C0"/>
                  </a:outerShdw>
                </a:effectLst>
                <a:latin typeface="Corbel Italic"/>
                <a:ea typeface="Corbel Italic"/>
                <a:cs typeface="Corbel Italic"/>
              </a:rPr>
              <a:t>f</a:t>
            </a:r>
            <a:r>
              <a:rPr lang="fr-FR" sz="3700" b="1" kern="10" dirty="0" smtClean="0">
                <a:effectLst>
                  <a:outerShdw blurRad="63500" dist="45791" dir="2021404" algn="ctr" rotWithShape="0">
                    <a:srgbClr val="C0C0C0"/>
                  </a:outerShdw>
                </a:effectLst>
                <a:latin typeface="Corbel Italic"/>
                <a:ea typeface="Corbel Italic"/>
                <a:cs typeface="Corbel Italic"/>
              </a:rPr>
              <a:t>ormation par compétences</a:t>
            </a:r>
            <a:endParaRPr lang="fr-FR" sz="3700" b="1" kern="10" dirty="0">
              <a:effectLst>
                <a:outerShdw blurRad="63500" dist="45791" dir="2021404" algn="ctr" rotWithShape="0">
                  <a:srgbClr val="C0C0C0"/>
                </a:outerShdw>
              </a:effectLst>
              <a:latin typeface="Corbel Italic"/>
              <a:ea typeface="Corbel Italic"/>
              <a:cs typeface="Corbel Italic"/>
            </a:endParaRPr>
          </a:p>
        </p:txBody>
      </p:sp>
    </p:spTree>
    <p:extLst>
      <p:ext uri="{BB962C8B-B14F-4D97-AF65-F5344CB8AC3E}">
        <p14:creationId xmlns:p14="http://schemas.microsoft.com/office/powerpoint/2010/main" val="3331928256"/>
      </p:ext>
    </p:extLst>
  </p:cSld>
  <p:clrMapOvr>
    <a:masterClrMapping/>
  </p:clrMapOvr>
  <p:transition>
    <p:circl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36" fill="hold" grpId="0" nodeType="clickEffect">
                                  <p:stCondLst>
                                    <p:cond delay="0"/>
                                  </p:stCondLst>
                                  <p:childTnLst>
                                    <p:set>
                                      <p:cBhvr>
                                        <p:cTn id="6" dur="1" fill="hold">
                                          <p:stCondLst>
                                            <p:cond delay="0"/>
                                          </p:stCondLst>
                                        </p:cTn>
                                        <p:tgtEl>
                                          <p:spTgt spid="30724"/>
                                        </p:tgtEl>
                                        <p:attrNameLst>
                                          <p:attrName>style.visibility</p:attrName>
                                        </p:attrNameLst>
                                      </p:cBhvr>
                                      <p:to>
                                        <p:strVal val="visible"/>
                                      </p:to>
                                    </p:set>
                                    <p:anim calcmode="lin" valueType="num">
                                      <p:cBhvr>
                                        <p:cTn id="7" dur="500" fill="hold"/>
                                        <p:tgtEl>
                                          <p:spTgt spid="30724"/>
                                        </p:tgtEl>
                                        <p:attrNameLst>
                                          <p:attrName>ppt_w</p:attrName>
                                        </p:attrNameLst>
                                      </p:cBhvr>
                                      <p:tavLst>
                                        <p:tav tm="0">
                                          <p:val>
                                            <p:strVal val="(6*min(max(#ppt_w*#ppt_h,.3),1)-7.4)/-.7*#ppt_w"/>
                                          </p:val>
                                        </p:tav>
                                        <p:tav tm="100000">
                                          <p:val>
                                            <p:strVal val="#ppt_w"/>
                                          </p:val>
                                        </p:tav>
                                      </p:tavLst>
                                    </p:anim>
                                    <p:anim calcmode="lin" valueType="num">
                                      <p:cBhvr>
                                        <p:cTn id="8" dur="500" fill="hold"/>
                                        <p:tgtEl>
                                          <p:spTgt spid="30724"/>
                                        </p:tgtEl>
                                        <p:attrNameLst>
                                          <p:attrName>ppt_h</p:attrName>
                                        </p:attrNameLst>
                                      </p:cBhvr>
                                      <p:tavLst>
                                        <p:tav tm="0">
                                          <p:val>
                                            <p:strVal val="(6*min(max(#ppt_w*#ppt_h,.3),1)-7.4)/-.7*#ppt_h"/>
                                          </p:val>
                                        </p:tav>
                                        <p:tav tm="100000">
                                          <p:val>
                                            <p:strVal val="#ppt_h"/>
                                          </p:val>
                                        </p:tav>
                                      </p:tavLst>
                                    </p:anim>
                                    <p:anim calcmode="lin" valueType="num">
                                      <p:cBhvr>
                                        <p:cTn id="9" dur="500" fill="hold"/>
                                        <p:tgtEl>
                                          <p:spTgt spid="30724"/>
                                        </p:tgtEl>
                                        <p:attrNameLst>
                                          <p:attrName>ppt_x</p:attrName>
                                        </p:attrNameLst>
                                      </p:cBhvr>
                                      <p:tavLst>
                                        <p:tav tm="0">
                                          <p:val>
                                            <p:fltVal val="0.5"/>
                                          </p:val>
                                        </p:tav>
                                        <p:tav tm="100000">
                                          <p:val>
                                            <p:strVal val="#ppt_x"/>
                                          </p:val>
                                        </p:tav>
                                      </p:tavLst>
                                    </p:anim>
                                    <p:anim calcmode="lin" valueType="num">
                                      <p:cBhvr>
                                        <p:cTn id="10" dur="500" fill="hold"/>
                                        <p:tgtEl>
                                          <p:spTgt spid="30724"/>
                                        </p:tgtEl>
                                        <p:attrNameLst>
                                          <p:attrName>ppt_y</p:attrName>
                                        </p:attrNameLst>
                                      </p:cBhvr>
                                      <p:tavLst>
                                        <p:tav tm="0">
                                          <p:val>
                                            <p:strVal val="1+(6*min(max(#ppt_w*#ppt_h,.3),1)-7.4)/-.7*#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4"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64729" y="353616"/>
            <a:ext cx="9138543" cy="874167"/>
          </a:xfrm>
        </p:spPr>
        <p:txBody>
          <a:bodyPr>
            <a:noAutofit/>
          </a:bodyPr>
          <a:lstStyle/>
          <a:p>
            <a:r>
              <a:rPr lang="fr-FR" sz="3700" dirty="0">
                <a:solidFill>
                  <a:srgbClr val="800000"/>
                </a:solidFill>
              </a:rPr>
              <a:t>Élaborer un programme </a:t>
            </a:r>
            <a:r>
              <a:rPr lang="fr-FR" sz="3700" dirty="0" smtClean="0">
                <a:solidFill>
                  <a:srgbClr val="800000"/>
                </a:solidFill>
              </a:rPr>
              <a:t>par compétences</a:t>
            </a:r>
            <a:endParaRPr lang="fr-FR" sz="3700" dirty="0">
              <a:solidFill>
                <a:srgbClr val="800000"/>
              </a:solidFill>
            </a:endParaRPr>
          </a:p>
        </p:txBody>
      </p:sp>
      <p:graphicFrame>
        <p:nvGraphicFramePr>
          <p:cNvPr id="5" name="Diagramme 4"/>
          <p:cNvGraphicFramePr/>
          <p:nvPr>
            <p:extLst>
              <p:ext uri="{D42A27DB-BD31-4B8C-83A1-F6EECF244321}">
                <p14:modId xmlns:p14="http://schemas.microsoft.com/office/powerpoint/2010/main" val="1017493085"/>
              </p:ext>
            </p:extLst>
          </p:nvPr>
        </p:nvGraphicFramePr>
        <p:xfrm>
          <a:off x="1013520" y="1361728"/>
          <a:ext cx="9001000" cy="58326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Rectangle 5"/>
          <p:cNvSpPr/>
          <p:nvPr/>
        </p:nvSpPr>
        <p:spPr>
          <a:xfrm>
            <a:off x="2525688" y="1721768"/>
            <a:ext cx="2448272" cy="1101176"/>
          </a:xfrm>
          <a:prstGeom prst="rect">
            <a:avLst/>
          </a:prstGeom>
        </p:spPr>
        <p:txBody>
          <a:bodyPr wrap="square" lIns="104498" tIns="52249" rIns="104498" bIns="52249">
            <a:spAutoFit/>
          </a:bodyPr>
          <a:lstStyle/>
          <a:p>
            <a:pPr>
              <a:lnSpc>
                <a:spcPct val="90000"/>
              </a:lnSpc>
              <a:spcAft>
                <a:spcPts val="822"/>
              </a:spcAft>
            </a:pPr>
            <a:r>
              <a:rPr lang="fr-FR" sz="1900" b="1" dirty="0"/>
              <a:t>Structurer</a:t>
            </a:r>
          </a:p>
          <a:p>
            <a:pPr marL="108852" lvl="1" indent="-108852">
              <a:lnSpc>
                <a:spcPct val="90000"/>
              </a:lnSpc>
              <a:spcAft>
                <a:spcPts val="267"/>
              </a:spcAft>
              <a:buFont typeface="Arial"/>
              <a:buChar char="•"/>
            </a:pPr>
            <a:r>
              <a:rPr lang="fr-FR" sz="1500" b="1" dirty="0"/>
              <a:t>l’organisation du </a:t>
            </a:r>
            <a:r>
              <a:rPr lang="fr-FR" sz="1500" b="1" dirty="0" smtClean="0"/>
              <a:t>travail des formateurs et des étudiants</a:t>
            </a:r>
            <a:endParaRPr lang="fr-FR" sz="1500" b="1" dirty="0"/>
          </a:p>
        </p:txBody>
      </p:sp>
    </p:spTree>
    <p:extLst>
      <p:ext uri="{BB962C8B-B14F-4D97-AF65-F5344CB8AC3E}">
        <p14:creationId xmlns:p14="http://schemas.microsoft.com/office/powerpoint/2010/main" val="2219561617"/>
      </p:ext>
    </p:extLst>
  </p:cSld>
  <p:clrMapOvr>
    <a:masterClrMapping/>
  </p:clrMapOvr>
  <mc:AlternateContent xmlns:mc="http://schemas.openxmlformats.org/markup-compatibility/2006" xmlns:p14="http://schemas.microsoft.com/office/powerpoint/2010/main">
    <mc:Choice Requires="p14">
      <p:transition spd="slow" p14:dur="900"/>
    </mc:Choice>
    <mc:Fallback xmlns="">
      <p:transition xmlns:p14="http://schemas.microsoft.com/office/powerpoint/2010/mai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par>
                          <p:cTn id="10" fill="hold">
                            <p:stCondLst>
                              <p:cond delay="500"/>
                            </p:stCondLst>
                            <p:childTnLst>
                              <p:par>
                                <p:cTn id="11" presetID="10" presetClass="entr" presetSubtype="0" fill="hold" grpId="0" nodeType="afterEffect">
                                  <p:stCondLst>
                                    <p:cond delay="0"/>
                                  </p:stCondLst>
                                  <p:childTnLst>
                                    <p:set>
                                      <p:cBhvr>
                                        <p:cTn id="12" dur="1" fill="hold">
                                          <p:stCondLst>
                                            <p:cond delay="0"/>
                                          </p:stCondLst>
                                        </p:cTn>
                                        <p:tgtEl>
                                          <p:spTgt spid="5">
                                            <p:graphicEl>
                                              <a:dgm id="{04DD7D5F-B7D3-4E47-8CC3-0CAB88A35E4B}"/>
                                            </p:graphicEl>
                                          </p:spTgt>
                                        </p:tgtEl>
                                        <p:attrNameLst>
                                          <p:attrName>style.visibility</p:attrName>
                                        </p:attrNameLst>
                                      </p:cBhvr>
                                      <p:to>
                                        <p:strVal val="visible"/>
                                      </p:to>
                                    </p:set>
                                    <p:animEffect transition="in" filter="fade">
                                      <p:cBhvr>
                                        <p:cTn id="13" dur="2000"/>
                                        <p:tgtEl>
                                          <p:spTgt spid="5">
                                            <p:graphicEl>
                                              <a:dgm id="{04DD7D5F-B7D3-4E47-8CC3-0CAB88A35E4B}"/>
                                            </p:graphic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5">
                                            <p:graphicEl>
                                              <a:dgm id="{D51A4A13-E37F-624A-B8F3-C0A354FC1F85}"/>
                                            </p:graphicEl>
                                          </p:spTgt>
                                        </p:tgtEl>
                                        <p:attrNameLst>
                                          <p:attrName>style.visibility</p:attrName>
                                        </p:attrNameLst>
                                      </p:cBhvr>
                                      <p:to>
                                        <p:strVal val="visible"/>
                                      </p:to>
                                    </p:set>
                                    <p:animEffect transition="in" filter="fade">
                                      <p:cBhvr>
                                        <p:cTn id="16" dur="2000"/>
                                        <p:tgtEl>
                                          <p:spTgt spid="5">
                                            <p:graphicEl>
                                              <a:dgm id="{D51A4A13-E37F-624A-B8F3-C0A354FC1F85}"/>
                                            </p:graphicEl>
                                          </p:spTgt>
                                        </p:tgtEl>
                                      </p:cBhvr>
                                    </p:animEffect>
                                  </p:childTnLst>
                                </p:cTn>
                              </p:par>
                            </p:childTnLst>
                          </p:cTn>
                        </p:par>
                        <p:par>
                          <p:cTn id="17" fill="hold">
                            <p:stCondLst>
                              <p:cond delay="2500"/>
                            </p:stCondLst>
                            <p:childTnLst>
                              <p:par>
                                <p:cTn id="18" presetID="10" presetClass="entr" presetSubtype="0" fill="hold" grpId="0" nodeType="afterEffect">
                                  <p:stCondLst>
                                    <p:cond delay="0"/>
                                  </p:stCondLst>
                                  <p:childTnLst>
                                    <p:set>
                                      <p:cBhvr>
                                        <p:cTn id="19" dur="1" fill="hold">
                                          <p:stCondLst>
                                            <p:cond delay="0"/>
                                          </p:stCondLst>
                                        </p:cTn>
                                        <p:tgtEl>
                                          <p:spTgt spid="5">
                                            <p:graphicEl>
                                              <a:dgm id="{2F22402F-8F98-594D-93C7-03B7EC5A0C08}"/>
                                            </p:graphicEl>
                                          </p:spTgt>
                                        </p:tgtEl>
                                        <p:attrNameLst>
                                          <p:attrName>style.visibility</p:attrName>
                                        </p:attrNameLst>
                                      </p:cBhvr>
                                      <p:to>
                                        <p:strVal val="visible"/>
                                      </p:to>
                                    </p:set>
                                    <p:animEffect transition="in" filter="fade">
                                      <p:cBhvr>
                                        <p:cTn id="20" dur="2000"/>
                                        <p:tgtEl>
                                          <p:spTgt spid="5">
                                            <p:graphicEl>
                                              <a:dgm id="{2F22402F-8F98-594D-93C7-03B7EC5A0C08}"/>
                                            </p:graphic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5">
                                            <p:graphicEl>
                                              <a:dgm id="{1A6BD89E-6268-4046-9D45-A9C778B0C9A5}"/>
                                            </p:graphicEl>
                                          </p:spTgt>
                                        </p:tgtEl>
                                        <p:attrNameLst>
                                          <p:attrName>style.visibility</p:attrName>
                                        </p:attrNameLst>
                                      </p:cBhvr>
                                      <p:to>
                                        <p:strVal val="visible"/>
                                      </p:to>
                                    </p:set>
                                    <p:animEffect transition="in" filter="fade">
                                      <p:cBhvr>
                                        <p:cTn id="23" dur="2000"/>
                                        <p:tgtEl>
                                          <p:spTgt spid="5">
                                            <p:graphicEl>
                                              <a:dgm id="{1A6BD89E-6268-4046-9D45-A9C778B0C9A5}"/>
                                            </p:graphicEl>
                                          </p:spTgt>
                                        </p:tgtEl>
                                      </p:cBhvr>
                                    </p:animEffect>
                                  </p:childTnLst>
                                </p:cTn>
                              </p:par>
                            </p:childTnLst>
                          </p:cTn>
                        </p:par>
                        <p:par>
                          <p:cTn id="24" fill="hold">
                            <p:stCondLst>
                              <p:cond delay="4500"/>
                            </p:stCondLst>
                            <p:childTnLst>
                              <p:par>
                                <p:cTn id="25" presetID="10" presetClass="entr" presetSubtype="0" fill="hold" grpId="0" nodeType="afterEffect">
                                  <p:stCondLst>
                                    <p:cond delay="0"/>
                                  </p:stCondLst>
                                  <p:childTnLst>
                                    <p:set>
                                      <p:cBhvr>
                                        <p:cTn id="26" dur="1" fill="hold">
                                          <p:stCondLst>
                                            <p:cond delay="0"/>
                                          </p:stCondLst>
                                        </p:cTn>
                                        <p:tgtEl>
                                          <p:spTgt spid="5">
                                            <p:graphicEl>
                                              <a:dgm id="{22274E6D-4D3C-0841-A2E2-5B33FB5FA2CC}"/>
                                            </p:graphicEl>
                                          </p:spTgt>
                                        </p:tgtEl>
                                        <p:attrNameLst>
                                          <p:attrName>style.visibility</p:attrName>
                                        </p:attrNameLst>
                                      </p:cBhvr>
                                      <p:to>
                                        <p:strVal val="visible"/>
                                      </p:to>
                                    </p:set>
                                    <p:animEffect transition="in" filter="fade">
                                      <p:cBhvr>
                                        <p:cTn id="27" dur="2000"/>
                                        <p:tgtEl>
                                          <p:spTgt spid="5">
                                            <p:graphicEl>
                                              <a:dgm id="{22274E6D-4D3C-0841-A2E2-5B33FB5FA2CC}"/>
                                            </p:graphic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5">
                                            <p:graphicEl>
                                              <a:dgm id="{3F217671-17CA-3841-8A9C-7D6D06908434}"/>
                                            </p:graphicEl>
                                          </p:spTgt>
                                        </p:tgtEl>
                                        <p:attrNameLst>
                                          <p:attrName>style.visibility</p:attrName>
                                        </p:attrNameLst>
                                      </p:cBhvr>
                                      <p:to>
                                        <p:strVal val="visible"/>
                                      </p:to>
                                    </p:set>
                                    <p:animEffect transition="in" filter="fade">
                                      <p:cBhvr>
                                        <p:cTn id="30" dur="2000"/>
                                        <p:tgtEl>
                                          <p:spTgt spid="5">
                                            <p:graphicEl>
                                              <a:dgm id="{3F217671-17CA-3841-8A9C-7D6D06908434}"/>
                                            </p:graphicEl>
                                          </p:spTgt>
                                        </p:tgtEl>
                                      </p:cBhvr>
                                    </p:animEffect>
                                  </p:childTnLst>
                                </p:cTn>
                              </p:par>
                            </p:childTnLst>
                          </p:cTn>
                        </p:par>
                        <p:par>
                          <p:cTn id="31" fill="hold">
                            <p:stCondLst>
                              <p:cond delay="6500"/>
                            </p:stCondLst>
                            <p:childTnLst>
                              <p:par>
                                <p:cTn id="32" presetID="10" presetClass="entr" presetSubtype="0" fill="hold" grpId="0" nodeType="afterEffect">
                                  <p:stCondLst>
                                    <p:cond delay="0"/>
                                  </p:stCondLst>
                                  <p:childTnLst>
                                    <p:set>
                                      <p:cBhvr>
                                        <p:cTn id="33" dur="1" fill="hold">
                                          <p:stCondLst>
                                            <p:cond delay="0"/>
                                          </p:stCondLst>
                                        </p:cTn>
                                        <p:tgtEl>
                                          <p:spTgt spid="5">
                                            <p:graphicEl>
                                              <a:dgm id="{8B9A2D14-3681-2145-88AC-15B274CC30B5}"/>
                                            </p:graphicEl>
                                          </p:spTgt>
                                        </p:tgtEl>
                                        <p:attrNameLst>
                                          <p:attrName>style.visibility</p:attrName>
                                        </p:attrNameLst>
                                      </p:cBhvr>
                                      <p:to>
                                        <p:strVal val="visible"/>
                                      </p:to>
                                    </p:set>
                                    <p:animEffect transition="in" filter="fade">
                                      <p:cBhvr>
                                        <p:cTn id="34" dur="2000"/>
                                        <p:tgtEl>
                                          <p:spTgt spid="5">
                                            <p:graphicEl>
                                              <a:dgm id="{8B9A2D14-3681-2145-88AC-15B274CC30B5}"/>
                                            </p:graphicEl>
                                          </p:spTgt>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5">
                                            <p:graphicEl>
                                              <a:dgm id="{65A67E65-0504-5743-999A-E44332FFDCF2}"/>
                                            </p:graphicEl>
                                          </p:spTgt>
                                        </p:tgtEl>
                                        <p:attrNameLst>
                                          <p:attrName>style.visibility</p:attrName>
                                        </p:attrNameLst>
                                      </p:cBhvr>
                                      <p:to>
                                        <p:strVal val="visible"/>
                                      </p:to>
                                    </p:set>
                                    <p:animEffect transition="in" filter="fade">
                                      <p:cBhvr>
                                        <p:cTn id="37" dur="2000"/>
                                        <p:tgtEl>
                                          <p:spTgt spid="5">
                                            <p:graphicEl>
                                              <a:dgm id="{65A67E65-0504-5743-999A-E44332FFDCF2}"/>
                                            </p:graphicEl>
                                          </p:spTgt>
                                        </p:tgtEl>
                                      </p:cBhvr>
                                    </p:animEffect>
                                  </p:childTnLst>
                                </p:cTn>
                              </p:par>
                            </p:childTnLst>
                          </p:cTn>
                        </p:par>
                        <p:par>
                          <p:cTn id="38" fill="hold">
                            <p:stCondLst>
                              <p:cond delay="8500"/>
                            </p:stCondLst>
                            <p:childTnLst>
                              <p:par>
                                <p:cTn id="39" presetID="10" presetClass="entr" presetSubtype="0" fill="hold" grpId="0" nodeType="afterEffect">
                                  <p:stCondLst>
                                    <p:cond delay="0"/>
                                  </p:stCondLst>
                                  <p:childTnLst>
                                    <p:set>
                                      <p:cBhvr>
                                        <p:cTn id="40" dur="1" fill="hold">
                                          <p:stCondLst>
                                            <p:cond delay="0"/>
                                          </p:stCondLst>
                                        </p:cTn>
                                        <p:tgtEl>
                                          <p:spTgt spid="5">
                                            <p:graphicEl>
                                              <a:dgm id="{738F64FD-D6E7-434B-94D0-6871D6DE4A1A}"/>
                                            </p:graphicEl>
                                          </p:spTgt>
                                        </p:tgtEl>
                                        <p:attrNameLst>
                                          <p:attrName>style.visibility</p:attrName>
                                        </p:attrNameLst>
                                      </p:cBhvr>
                                      <p:to>
                                        <p:strVal val="visible"/>
                                      </p:to>
                                    </p:set>
                                    <p:animEffect transition="in" filter="fade">
                                      <p:cBhvr>
                                        <p:cTn id="41" dur="2000"/>
                                        <p:tgtEl>
                                          <p:spTgt spid="5">
                                            <p:graphicEl>
                                              <a:dgm id="{738F64FD-D6E7-434B-94D0-6871D6DE4A1A}"/>
                                            </p:graphicEl>
                                          </p:spTgt>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5">
                                            <p:graphicEl>
                                              <a:dgm id="{6A6E5D1F-1FB1-834D-A1D7-927782A646A3}"/>
                                            </p:graphicEl>
                                          </p:spTgt>
                                        </p:tgtEl>
                                        <p:attrNameLst>
                                          <p:attrName>style.visibility</p:attrName>
                                        </p:attrNameLst>
                                      </p:cBhvr>
                                      <p:to>
                                        <p:strVal val="visible"/>
                                      </p:to>
                                    </p:set>
                                    <p:animEffect transition="in" filter="fade">
                                      <p:cBhvr>
                                        <p:cTn id="44" dur="2000"/>
                                        <p:tgtEl>
                                          <p:spTgt spid="5">
                                            <p:graphicEl>
                                              <a:dgm id="{6A6E5D1F-1FB1-834D-A1D7-927782A646A3}"/>
                                            </p:graphicEl>
                                          </p:spTgt>
                                        </p:tgtEl>
                                      </p:cBhvr>
                                    </p:animEffect>
                                  </p:childTnLst>
                                </p:cTn>
                              </p:par>
                            </p:childTnLst>
                          </p:cTn>
                        </p:par>
                        <p:par>
                          <p:cTn id="45" fill="hold">
                            <p:stCondLst>
                              <p:cond delay="10500"/>
                            </p:stCondLst>
                            <p:childTnLst>
                              <p:par>
                                <p:cTn id="46" presetID="10" presetClass="entr" presetSubtype="0" fill="hold" grpId="0" nodeType="afterEffect">
                                  <p:stCondLst>
                                    <p:cond delay="0"/>
                                  </p:stCondLst>
                                  <p:childTnLst>
                                    <p:set>
                                      <p:cBhvr>
                                        <p:cTn id="47" dur="1" fill="hold">
                                          <p:stCondLst>
                                            <p:cond delay="0"/>
                                          </p:stCondLst>
                                        </p:cTn>
                                        <p:tgtEl>
                                          <p:spTgt spid="5">
                                            <p:graphicEl>
                                              <a:dgm id="{CE53C5C5-71A7-B049-A980-C07BBBB2BD37}"/>
                                            </p:graphicEl>
                                          </p:spTgt>
                                        </p:tgtEl>
                                        <p:attrNameLst>
                                          <p:attrName>style.visibility</p:attrName>
                                        </p:attrNameLst>
                                      </p:cBhvr>
                                      <p:to>
                                        <p:strVal val="visible"/>
                                      </p:to>
                                    </p:set>
                                    <p:animEffect transition="in" filter="fade">
                                      <p:cBhvr>
                                        <p:cTn id="48" dur="2000"/>
                                        <p:tgtEl>
                                          <p:spTgt spid="5">
                                            <p:graphicEl>
                                              <a:dgm id="{CE53C5C5-71A7-B049-A980-C07BBBB2BD37}"/>
                                            </p:graphicEl>
                                          </p:spTgt>
                                        </p:tgtEl>
                                      </p:cBhvr>
                                    </p:animEffect>
                                  </p:childTnLst>
                                </p:cTn>
                              </p:par>
                              <p:par>
                                <p:cTn id="49" presetID="10" presetClass="entr" presetSubtype="0" fill="hold" grpId="0" nodeType="withEffect">
                                  <p:stCondLst>
                                    <p:cond delay="0"/>
                                  </p:stCondLst>
                                  <p:childTnLst>
                                    <p:set>
                                      <p:cBhvr>
                                        <p:cTn id="50" dur="1" fill="hold">
                                          <p:stCondLst>
                                            <p:cond delay="0"/>
                                          </p:stCondLst>
                                        </p:cTn>
                                        <p:tgtEl>
                                          <p:spTgt spid="5">
                                            <p:graphicEl>
                                              <a:dgm id="{87B5B0B7-A769-5B47-B484-E0B94B24DD3F}"/>
                                            </p:graphicEl>
                                          </p:spTgt>
                                        </p:tgtEl>
                                        <p:attrNameLst>
                                          <p:attrName>style.visibility</p:attrName>
                                        </p:attrNameLst>
                                      </p:cBhvr>
                                      <p:to>
                                        <p:strVal val="visible"/>
                                      </p:to>
                                    </p:set>
                                    <p:animEffect transition="in" filter="fade">
                                      <p:cBhvr>
                                        <p:cTn id="51" dur="2000"/>
                                        <p:tgtEl>
                                          <p:spTgt spid="5">
                                            <p:graphicEl>
                                              <a:dgm id="{87B5B0B7-A769-5B47-B484-E0B94B24DD3F}"/>
                                            </p:graphicEl>
                                          </p:spTgt>
                                        </p:tgtEl>
                                      </p:cBhvr>
                                    </p:animEffect>
                                  </p:childTnLst>
                                </p:cTn>
                              </p:par>
                            </p:childTnLst>
                          </p:cTn>
                        </p:par>
                        <p:par>
                          <p:cTn id="52" fill="hold">
                            <p:stCondLst>
                              <p:cond delay="12500"/>
                            </p:stCondLst>
                            <p:childTnLst>
                              <p:par>
                                <p:cTn id="53" presetID="10" presetClass="entr" presetSubtype="0" fill="hold" grpId="0" nodeType="afterEffect">
                                  <p:stCondLst>
                                    <p:cond delay="0"/>
                                  </p:stCondLst>
                                  <p:childTnLst>
                                    <p:set>
                                      <p:cBhvr>
                                        <p:cTn id="54" dur="1" fill="hold">
                                          <p:stCondLst>
                                            <p:cond delay="0"/>
                                          </p:stCondLst>
                                        </p:cTn>
                                        <p:tgtEl>
                                          <p:spTgt spid="5">
                                            <p:graphicEl>
                                              <a:dgm id="{D5B28878-4A9E-D346-A3BC-F125ED1A8712}"/>
                                            </p:graphicEl>
                                          </p:spTgt>
                                        </p:tgtEl>
                                        <p:attrNameLst>
                                          <p:attrName>style.visibility</p:attrName>
                                        </p:attrNameLst>
                                      </p:cBhvr>
                                      <p:to>
                                        <p:strVal val="visible"/>
                                      </p:to>
                                    </p:set>
                                    <p:animEffect transition="in" filter="fade">
                                      <p:cBhvr>
                                        <p:cTn id="55" dur="2000"/>
                                        <p:tgtEl>
                                          <p:spTgt spid="5">
                                            <p:graphicEl>
                                              <a:dgm id="{D5B28878-4A9E-D346-A3BC-F125ED1A8712}"/>
                                            </p:graphicEl>
                                          </p:spTgt>
                                        </p:tgtEl>
                                      </p:cBhvr>
                                    </p:animEffect>
                                  </p:childTnLst>
                                </p:cTn>
                              </p:par>
                              <p:par>
                                <p:cTn id="56" presetID="10" presetClass="entr" presetSubtype="0" fill="hold" grpId="0" nodeType="withEffect">
                                  <p:stCondLst>
                                    <p:cond delay="0"/>
                                  </p:stCondLst>
                                  <p:childTnLst>
                                    <p:set>
                                      <p:cBhvr>
                                        <p:cTn id="57" dur="1" fill="hold">
                                          <p:stCondLst>
                                            <p:cond delay="0"/>
                                          </p:stCondLst>
                                        </p:cTn>
                                        <p:tgtEl>
                                          <p:spTgt spid="5">
                                            <p:graphicEl>
                                              <a:dgm id="{F1C6BFFB-2692-454E-B64D-61E522BDD907}"/>
                                            </p:graphicEl>
                                          </p:spTgt>
                                        </p:tgtEl>
                                        <p:attrNameLst>
                                          <p:attrName>style.visibility</p:attrName>
                                        </p:attrNameLst>
                                      </p:cBhvr>
                                      <p:to>
                                        <p:strVal val="visible"/>
                                      </p:to>
                                    </p:set>
                                    <p:animEffect transition="in" filter="fade">
                                      <p:cBhvr>
                                        <p:cTn id="58" dur="2000"/>
                                        <p:tgtEl>
                                          <p:spTgt spid="5">
                                            <p:graphicEl>
                                              <a:dgm id="{F1C6BFFB-2692-454E-B64D-61E522BDD907}"/>
                                            </p:graphicEl>
                                          </p:spTgt>
                                        </p:tgtEl>
                                      </p:cBhvr>
                                    </p:animEffect>
                                  </p:childTnLst>
                                </p:cTn>
                              </p:par>
                            </p:childTnLst>
                          </p:cTn>
                        </p:par>
                        <p:par>
                          <p:cTn id="59" fill="hold">
                            <p:stCondLst>
                              <p:cond delay="14500"/>
                            </p:stCondLst>
                            <p:childTnLst>
                              <p:par>
                                <p:cTn id="60" presetID="10" presetClass="entr" presetSubtype="0" fill="hold" grpId="0" nodeType="afterEffect">
                                  <p:stCondLst>
                                    <p:cond delay="0"/>
                                  </p:stCondLst>
                                  <p:childTnLst>
                                    <p:set>
                                      <p:cBhvr>
                                        <p:cTn id="61" dur="1" fill="hold">
                                          <p:stCondLst>
                                            <p:cond delay="0"/>
                                          </p:stCondLst>
                                        </p:cTn>
                                        <p:tgtEl>
                                          <p:spTgt spid="6"/>
                                        </p:tgtEl>
                                        <p:attrNameLst>
                                          <p:attrName>style.visibility</p:attrName>
                                        </p:attrNameLst>
                                      </p:cBhvr>
                                      <p:to>
                                        <p:strVal val="visible"/>
                                      </p:to>
                                    </p:set>
                                    <p:animEffect transition="in" filter="fade">
                                      <p:cBhvr>
                                        <p:cTn id="6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5" grpId="0">
        <p:bldSub>
          <a:bldDgm bld="one"/>
        </p:bldSub>
      </p:bldGraphic>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7379" name="Rectangle 3"/>
          <p:cNvSpPr>
            <a:spLocks noChangeArrowheads="1"/>
          </p:cNvSpPr>
          <p:nvPr/>
        </p:nvSpPr>
        <p:spPr bwMode="auto">
          <a:xfrm>
            <a:off x="533400" y="846667"/>
            <a:ext cx="9601200" cy="3260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4487" tIns="52244" rIns="104487" bIns="52244">
            <a:spAutoFit/>
          </a:bodyPr>
          <a:lstStyle/>
          <a:p>
            <a:pPr algn="ctr" defTabSz="1043163">
              <a:spcBef>
                <a:spcPct val="50000"/>
              </a:spcBef>
              <a:buClr>
                <a:srgbClr val="FF0000"/>
              </a:buClr>
              <a:tabLst>
                <a:tab pos="769219" algn="l"/>
              </a:tabLst>
            </a:pPr>
            <a:r>
              <a:rPr lang="fr-FR" sz="4100" b="1">
                <a:solidFill>
                  <a:srgbClr val="741B14"/>
                </a:solidFill>
              </a:rPr>
              <a:t>Si l’on ne devait mentionner qu’une seule raison pour justifier la mise en oeuvre de programmes axés sur le développement de compétences, ce serait la suivante :</a:t>
            </a:r>
            <a:endParaRPr lang="fr-FR" sz="4100" b="1">
              <a:solidFill>
                <a:srgbClr val="5E4B26"/>
              </a:solidFill>
            </a:endParaRPr>
          </a:p>
        </p:txBody>
      </p:sp>
      <p:sp>
        <p:nvSpPr>
          <p:cNvPr id="357381" name="Rectangle 5"/>
          <p:cNvSpPr>
            <a:spLocks noChangeArrowheads="1"/>
          </p:cNvSpPr>
          <p:nvPr/>
        </p:nvSpPr>
        <p:spPr bwMode="auto">
          <a:xfrm>
            <a:off x="622300" y="4487333"/>
            <a:ext cx="9512300" cy="19983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4487" tIns="52244" rIns="104487" bIns="52244">
            <a:spAutoFit/>
          </a:bodyPr>
          <a:lstStyle/>
          <a:p>
            <a:pPr algn="ctr" defTabSz="1043163">
              <a:buClr>
                <a:srgbClr val="FF0000"/>
              </a:buClr>
              <a:tabLst>
                <a:tab pos="769219" algn="l"/>
              </a:tabLst>
            </a:pPr>
            <a:r>
              <a:rPr lang="fr-FR" sz="4100" b="1"/>
              <a:t>dans le but que les étudiants puissent donner du sens </a:t>
            </a:r>
          </a:p>
          <a:p>
            <a:pPr algn="ctr" defTabSz="1043163">
              <a:buClr>
                <a:srgbClr val="FF0000"/>
              </a:buClr>
              <a:tabLst>
                <a:tab pos="769219" algn="l"/>
              </a:tabLst>
            </a:pPr>
            <a:r>
              <a:rPr lang="fr-FR" sz="4100" b="1"/>
              <a:t>à leurs apprentissages.</a:t>
            </a:r>
          </a:p>
        </p:txBody>
      </p:sp>
    </p:spTree>
    <p:extLst>
      <p:ext uri="{BB962C8B-B14F-4D97-AF65-F5344CB8AC3E}">
        <p14:creationId xmlns:p14="http://schemas.microsoft.com/office/powerpoint/2010/main" val="283342608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grpId="0" nodeType="clickEffect">
                                  <p:stCondLst>
                                    <p:cond delay="0"/>
                                  </p:stCondLst>
                                  <p:childTnLst>
                                    <p:set>
                                      <p:cBhvr>
                                        <p:cTn id="6" dur="1" fill="hold">
                                          <p:stCondLst>
                                            <p:cond delay="0"/>
                                          </p:stCondLst>
                                        </p:cTn>
                                        <p:tgtEl>
                                          <p:spTgt spid="357379">
                                            <p:txEl>
                                              <p:pRg st="0" end="0"/>
                                            </p:txEl>
                                          </p:spTgt>
                                        </p:tgtEl>
                                        <p:attrNameLst>
                                          <p:attrName>style.visibility</p:attrName>
                                        </p:attrNameLst>
                                      </p:cBhvr>
                                      <p:to>
                                        <p:strVal val="visible"/>
                                      </p:to>
                                    </p:set>
                                    <p:anim calcmode="lin" valueType="num">
                                      <p:cBhvr additive="base">
                                        <p:cTn id="7" dur="500" fill="hold"/>
                                        <p:tgtEl>
                                          <p:spTgt spid="35737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57379">
                                            <p:txEl>
                                              <p:pRg st="0" end="0"/>
                                            </p:txEl>
                                          </p:spTgt>
                                        </p:tgtEl>
                                        <p:attrNameLst>
                                          <p:attrName>ppt_y</p:attrName>
                                        </p:attrNameLst>
                                      </p:cBhvr>
                                      <p:tavLst>
                                        <p:tav tm="0">
                                          <p:val>
                                            <p:strVal val="0-#ppt_h/2"/>
                                          </p:val>
                                        </p:tav>
                                        <p:tav tm="100000">
                                          <p:val>
                                            <p:strVal val="#ppt_y"/>
                                          </p:val>
                                        </p:tav>
                                      </p:tavLst>
                                    </p:anim>
                                  </p:childTnLst>
                                </p:cTn>
                              </p:par>
                            </p:childTnLst>
                          </p:cTn>
                        </p:par>
                        <p:par>
                          <p:cTn id="9" fill="hold" nodeType="afterGroup">
                            <p:stCondLst>
                              <p:cond delay="500"/>
                            </p:stCondLst>
                            <p:childTnLst>
                              <p:par>
                                <p:cTn id="10" presetID="2" presetClass="entr" presetSubtype="1" fill="hold" grpId="0" nodeType="afterEffect">
                                  <p:stCondLst>
                                    <p:cond delay="0"/>
                                  </p:stCondLst>
                                  <p:childTnLst>
                                    <p:set>
                                      <p:cBhvr>
                                        <p:cTn id="11" dur="1" fill="hold">
                                          <p:stCondLst>
                                            <p:cond delay="0"/>
                                          </p:stCondLst>
                                        </p:cTn>
                                        <p:tgtEl>
                                          <p:spTgt spid="357381">
                                            <p:txEl>
                                              <p:pRg st="0" end="0"/>
                                            </p:txEl>
                                          </p:spTgt>
                                        </p:tgtEl>
                                        <p:attrNameLst>
                                          <p:attrName>style.visibility</p:attrName>
                                        </p:attrNameLst>
                                      </p:cBhvr>
                                      <p:to>
                                        <p:strVal val="visible"/>
                                      </p:to>
                                    </p:set>
                                    <p:anim calcmode="lin" valueType="num">
                                      <p:cBhvr additive="base">
                                        <p:cTn id="12" dur="500" fill="hold"/>
                                        <p:tgtEl>
                                          <p:spTgt spid="357381">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57381">
                                            <p:txEl>
                                              <p:pRg st="0" end="0"/>
                                            </p:txEl>
                                          </p:spTgt>
                                        </p:tgtEl>
                                        <p:attrNameLst>
                                          <p:attrName>ppt_y</p:attrName>
                                        </p:attrNameLst>
                                      </p:cBhvr>
                                      <p:tavLst>
                                        <p:tav tm="0">
                                          <p:val>
                                            <p:strVal val="0-#ppt_h/2"/>
                                          </p:val>
                                        </p:tav>
                                        <p:tav tm="100000">
                                          <p:val>
                                            <p:strVal val="#ppt_y"/>
                                          </p:val>
                                        </p:tav>
                                      </p:tavLst>
                                    </p:anim>
                                  </p:childTnLst>
                                </p:cTn>
                              </p:par>
                              <p:par>
                                <p:cTn id="14" presetID="2" presetClass="entr" presetSubtype="1" fill="hold" grpId="0" nodeType="withEffect">
                                  <p:stCondLst>
                                    <p:cond delay="0"/>
                                  </p:stCondLst>
                                  <p:childTnLst>
                                    <p:set>
                                      <p:cBhvr>
                                        <p:cTn id="15" dur="1" fill="hold">
                                          <p:stCondLst>
                                            <p:cond delay="0"/>
                                          </p:stCondLst>
                                        </p:cTn>
                                        <p:tgtEl>
                                          <p:spTgt spid="357381">
                                            <p:txEl>
                                              <p:pRg st="1" end="1"/>
                                            </p:txEl>
                                          </p:spTgt>
                                        </p:tgtEl>
                                        <p:attrNameLst>
                                          <p:attrName>style.visibility</p:attrName>
                                        </p:attrNameLst>
                                      </p:cBhvr>
                                      <p:to>
                                        <p:strVal val="visible"/>
                                      </p:to>
                                    </p:set>
                                    <p:anim calcmode="lin" valueType="num">
                                      <p:cBhvr additive="base">
                                        <p:cTn id="16" dur="500" fill="hold"/>
                                        <p:tgtEl>
                                          <p:spTgt spid="357381">
                                            <p:txEl>
                                              <p:pRg st="1" end="1"/>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357381">
                                            <p:txEl>
                                              <p:pRg st="1" end="1"/>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7379" grpId="0" build="p" autoUpdateAnimBg="0"/>
      <p:bldP spid="357381" grpId="0" build="p" autoUpdateAnimBg="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2"/>
          <p:cNvSpPr>
            <a:spLocks noChangeArrowheads="1"/>
          </p:cNvSpPr>
          <p:nvPr/>
        </p:nvSpPr>
        <p:spPr bwMode="auto">
          <a:xfrm>
            <a:off x="581149" y="3810000"/>
            <a:ext cx="9577387" cy="1200329"/>
          </a:xfrm>
          <a:prstGeom prst="rect">
            <a:avLst/>
          </a:prstGeom>
          <a:noFill/>
          <a:ln w="9525">
            <a:noFill/>
            <a:miter lim="800000"/>
            <a:headEnd/>
            <a:tailEnd/>
          </a:ln>
        </p:spPr>
        <p:txBody>
          <a:bodyPr>
            <a:prstTxWarp prst="textNoShape">
              <a:avLst/>
            </a:prstTxWarp>
            <a:spAutoFit/>
          </a:bodyPr>
          <a:lstStyle/>
          <a:p>
            <a:pPr marL="890588" indent="-890588">
              <a:buClr>
                <a:srgbClr val="800000"/>
              </a:buClr>
              <a:buFont typeface="Wingdings" charset="2"/>
              <a:buChar char="Ø"/>
              <a:tabLst>
                <a:tab pos="890588" algn="l"/>
              </a:tabLst>
            </a:pPr>
            <a:r>
              <a:rPr lang="fr-CA" sz="3600" b="1" dirty="0" smtClean="0"/>
              <a:t>Caractériser la culture privilégiée dans la formation </a:t>
            </a:r>
            <a:endParaRPr lang="fr-FR" sz="3600" b="1" dirty="0"/>
          </a:p>
        </p:txBody>
      </p:sp>
      <p:sp>
        <p:nvSpPr>
          <p:cNvPr id="2" name="Rectangle 40"/>
          <p:cNvSpPr>
            <a:spLocks noChangeArrowheads="1"/>
          </p:cNvSpPr>
          <p:nvPr/>
        </p:nvSpPr>
        <p:spPr bwMode="auto">
          <a:xfrm>
            <a:off x="653480" y="568424"/>
            <a:ext cx="9361040" cy="649288"/>
          </a:xfrm>
          <a:prstGeom prst="rect">
            <a:avLst/>
          </a:prstGeom>
          <a:noFill/>
          <a:ln w="9525">
            <a:noFill/>
            <a:miter lim="800000"/>
            <a:headEnd/>
            <a:tailEnd/>
          </a:ln>
        </p:spPr>
        <p:txBody>
          <a:bodyPr>
            <a:prstTxWarp prst="textNoShape">
              <a:avLst/>
            </a:prstTxWarp>
          </a:bodyPr>
          <a:lstStyle/>
          <a:p>
            <a:pPr algn="ctr"/>
            <a:r>
              <a:rPr lang="fr-CA" sz="3800" b="1" dirty="0" smtClean="0">
                <a:solidFill>
                  <a:srgbClr val="800000"/>
                </a:solidFill>
              </a:rPr>
              <a:t>Expliciter le périmètre de la formation</a:t>
            </a:r>
            <a:endParaRPr lang="fr-FR" sz="3800" b="1" dirty="0">
              <a:solidFill>
                <a:srgbClr val="800000"/>
              </a:solidFill>
            </a:endParaRPr>
          </a:p>
        </p:txBody>
      </p:sp>
      <p:sp>
        <p:nvSpPr>
          <p:cNvPr id="6" name="Rectangle 2"/>
          <p:cNvSpPr>
            <a:spLocks noChangeArrowheads="1"/>
          </p:cNvSpPr>
          <p:nvPr/>
        </p:nvSpPr>
        <p:spPr bwMode="auto">
          <a:xfrm>
            <a:off x="653480" y="2153816"/>
            <a:ext cx="9649072" cy="1200329"/>
          </a:xfrm>
          <a:prstGeom prst="rect">
            <a:avLst/>
          </a:prstGeom>
          <a:noFill/>
          <a:ln w="9525">
            <a:noFill/>
            <a:miter lim="800000"/>
            <a:headEnd/>
            <a:tailEnd/>
          </a:ln>
        </p:spPr>
        <p:txBody>
          <a:bodyPr wrap="square">
            <a:prstTxWarp prst="textNoShape">
              <a:avLst/>
            </a:prstTxWarp>
            <a:spAutoFit/>
          </a:bodyPr>
          <a:lstStyle/>
          <a:p>
            <a:pPr marL="890588" indent="-890588">
              <a:buClr>
                <a:srgbClr val="800000"/>
              </a:buClr>
              <a:buFont typeface="Wingdings" charset="2"/>
              <a:buChar char="Ø"/>
              <a:tabLst>
                <a:tab pos="890588" algn="l"/>
              </a:tabLst>
            </a:pPr>
            <a:r>
              <a:rPr lang="fr-CA" sz="3600" b="1" dirty="0" smtClean="0"/>
              <a:t>Déterminer les compétences composant la formation</a:t>
            </a:r>
            <a:endParaRPr lang="fr-FR" sz="3600" b="1" dirty="0"/>
          </a:p>
        </p:txBody>
      </p:sp>
      <p:sp>
        <p:nvSpPr>
          <p:cNvPr id="7" name="Rectangle 2"/>
          <p:cNvSpPr>
            <a:spLocks noChangeArrowheads="1"/>
          </p:cNvSpPr>
          <p:nvPr/>
        </p:nvSpPr>
        <p:spPr bwMode="auto">
          <a:xfrm>
            <a:off x="581472" y="5323909"/>
            <a:ext cx="9649072" cy="1200329"/>
          </a:xfrm>
          <a:prstGeom prst="rect">
            <a:avLst/>
          </a:prstGeom>
          <a:noFill/>
          <a:ln w="9525">
            <a:noFill/>
            <a:miter lim="800000"/>
            <a:headEnd/>
            <a:tailEnd/>
          </a:ln>
        </p:spPr>
        <p:txBody>
          <a:bodyPr wrap="square">
            <a:prstTxWarp prst="textNoShape">
              <a:avLst/>
            </a:prstTxWarp>
            <a:spAutoFit/>
          </a:bodyPr>
          <a:lstStyle/>
          <a:p>
            <a:pPr marL="890588" indent="-890588">
              <a:buClr>
                <a:srgbClr val="800000"/>
              </a:buClr>
              <a:buFont typeface="Wingdings" charset="2"/>
              <a:buChar char="Ø"/>
              <a:tabLst>
                <a:tab pos="890588" algn="l"/>
              </a:tabLst>
            </a:pPr>
            <a:r>
              <a:rPr lang="fr-CA" sz="3600" b="1" dirty="0" smtClean="0"/>
              <a:t>Définir l’identité soutenue par la formation</a:t>
            </a:r>
            <a:endParaRPr lang="fr-FR" sz="3600" b="1" dirty="0"/>
          </a:p>
        </p:txBody>
      </p:sp>
    </p:spTree>
    <p:extLst>
      <p:ext uri="{BB962C8B-B14F-4D97-AF65-F5344CB8AC3E}">
        <p14:creationId xmlns:p14="http://schemas.microsoft.com/office/powerpoint/2010/main" val="1251822750"/>
      </p:ext>
    </p:extLst>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16" presetClass="entr" presetSubtype="26" fill="hold" grpId="0" nodeType="after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50177"/>
                                        </p:tgtEl>
                                        <p:attrNameLst>
                                          <p:attrName>style.visibility</p:attrName>
                                        </p:attrNameLst>
                                      </p:cBhvr>
                                      <p:to>
                                        <p:strVal val="visible"/>
                                      </p:to>
                                    </p:set>
                                    <p:animEffect transition="in" filter="barn(inHorizontal)">
                                      <p:cBhvr>
                                        <p:cTn id="17" dur="500"/>
                                        <p:tgtEl>
                                          <p:spTgt spid="50177"/>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6"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arn(inHorizontal)">
                                      <p:cBhvr>
                                        <p:cTn id="2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7" grpId="0"/>
      <p:bldP spid="2" grpId="0" autoUpdateAnimBg="0"/>
      <p:bldP spid="6" grpId="0"/>
      <p:bldP spid="7"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0"/>
          <p:cNvSpPr>
            <a:spLocks noChangeArrowheads="1"/>
          </p:cNvSpPr>
          <p:nvPr/>
        </p:nvSpPr>
        <p:spPr bwMode="auto">
          <a:xfrm>
            <a:off x="653480" y="568424"/>
            <a:ext cx="9361040" cy="1153344"/>
          </a:xfrm>
          <a:prstGeom prst="rect">
            <a:avLst/>
          </a:prstGeom>
          <a:noFill/>
          <a:ln w="9525">
            <a:noFill/>
            <a:miter lim="800000"/>
            <a:headEnd/>
            <a:tailEnd/>
          </a:ln>
        </p:spPr>
        <p:txBody>
          <a:bodyPr>
            <a:prstTxWarp prst="textNoShape">
              <a:avLst/>
            </a:prstTxWarp>
          </a:bodyPr>
          <a:lstStyle/>
          <a:p>
            <a:pPr algn="ctr"/>
            <a:r>
              <a:rPr lang="fr-CA" sz="3800" b="1" dirty="0" smtClean="0">
                <a:solidFill>
                  <a:srgbClr val="800000"/>
                </a:solidFill>
              </a:rPr>
              <a:t>Construire une conception partagée du parcours de formation</a:t>
            </a:r>
            <a:endParaRPr lang="fr-FR" sz="3800" b="1" dirty="0">
              <a:solidFill>
                <a:srgbClr val="800000"/>
              </a:solidFill>
            </a:endParaRPr>
          </a:p>
        </p:txBody>
      </p:sp>
      <p:sp>
        <p:nvSpPr>
          <p:cNvPr id="6" name="Rectangle 2"/>
          <p:cNvSpPr>
            <a:spLocks noChangeArrowheads="1"/>
          </p:cNvSpPr>
          <p:nvPr/>
        </p:nvSpPr>
        <p:spPr bwMode="auto">
          <a:xfrm>
            <a:off x="581472" y="2588766"/>
            <a:ext cx="9649072" cy="1077218"/>
          </a:xfrm>
          <a:prstGeom prst="rect">
            <a:avLst/>
          </a:prstGeom>
          <a:noFill/>
          <a:ln w="9525">
            <a:noFill/>
            <a:miter lim="800000"/>
            <a:headEnd/>
            <a:tailEnd/>
          </a:ln>
        </p:spPr>
        <p:txBody>
          <a:bodyPr wrap="square">
            <a:prstTxWarp prst="textNoShape">
              <a:avLst/>
            </a:prstTxWarp>
            <a:spAutoFit/>
          </a:bodyPr>
          <a:lstStyle/>
          <a:p>
            <a:pPr marL="890588" indent="-890588">
              <a:buClr>
                <a:srgbClr val="800000"/>
              </a:buClr>
              <a:buFont typeface="Wingdings" charset="2"/>
              <a:buChar char="Ø"/>
              <a:tabLst>
                <a:tab pos="890588" algn="l"/>
              </a:tabLst>
            </a:pPr>
            <a:r>
              <a:rPr lang="fr-CA" sz="3200" b="1" dirty="0" smtClean="0"/>
              <a:t>Au sujet </a:t>
            </a:r>
            <a:r>
              <a:rPr lang="fr-CA" sz="3200" b="1" dirty="0"/>
              <a:t>des parcours comme principe organisateur de la </a:t>
            </a:r>
            <a:r>
              <a:rPr lang="fr-CA" sz="3200" b="1" dirty="0" smtClean="0"/>
              <a:t>formation</a:t>
            </a:r>
            <a:endParaRPr lang="fr-FR" sz="3200" b="1" dirty="0"/>
          </a:p>
        </p:txBody>
      </p:sp>
      <p:sp>
        <p:nvSpPr>
          <p:cNvPr id="7" name="Rectangle 2"/>
          <p:cNvSpPr>
            <a:spLocks noChangeArrowheads="1"/>
          </p:cNvSpPr>
          <p:nvPr/>
        </p:nvSpPr>
        <p:spPr bwMode="auto">
          <a:xfrm>
            <a:off x="581472" y="4386064"/>
            <a:ext cx="9649072" cy="1077218"/>
          </a:xfrm>
          <a:prstGeom prst="rect">
            <a:avLst/>
          </a:prstGeom>
          <a:noFill/>
          <a:ln w="9525">
            <a:noFill/>
            <a:miter lim="800000"/>
            <a:headEnd/>
            <a:tailEnd/>
          </a:ln>
        </p:spPr>
        <p:txBody>
          <a:bodyPr wrap="square">
            <a:prstTxWarp prst="textNoShape">
              <a:avLst/>
            </a:prstTxWarp>
            <a:spAutoFit/>
          </a:bodyPr>
          <a:lstStyle/>
          <a:p>
            <a:pPr marL="890588" indent="-890588">
              <a:buClr>
                <a:srgbClr val="800000"/>
              </a:buClr>
              <a:buFont typeface="Wingdings" charset="2"/>
              <a:buChar char="Ø"/>
              <a:tabLst>
                <a:tab pos="890588" algn="l"/>
              </a:tabLst>
            </a:pPr>
            <a:r>
              <a:rPr lang="fr-CA" sz="3200" b="1" dirty="0" smtClean="0"/>
              <a:t>Au sujet de la nature des situations d’apprentissage</a:t>
            </a:r>
            <a:endParaRPr lang="fr-FR" sz="3200" b="1" dirty="0"/>
          </a:p>
        </p:txBody>
      </p:sp>
      <p:sp>
        <p:nvSpPr>
          <p:cNvPr id="8" name="Rectangle 2"/>
          <p:cNvSpPr>
            <a:spLocks noChangeArrowheads="1"/>
          </p:cNvSpPr>
          <p:nvPr/>
        </p:nvSpPr>
        <p:spPr bwMode="auto">
          <a:xfrm>
            <a:off x="581472" y="6114256"/>
            <a:ext cx="9649072" cy="584776"/>
          </a:xfrm>
          <a:prstGeom prst="rect">
            <a:avLst/>
          </a:prstGeom>
          <a:noFill/>
          <a:ln w="9525">
            <a:noFill/>
            <a:miter lim="800000"/>
            <a:headEnd/>
            <a:tailEnd/>
          </a:ln>
        </p:spPr>
        <p:txBody>
          <a:bodyPr wrap="square">
            <a:prstTxWarp prst="textNoShape">
              <a:avLst/>
            </a:prstTxWarp>
            <a:spAutoFit/>
          </a:bodyPr>
          <a:lstStyle/>
          <a:p>
            <a:pPr marL="890588" indent="-890588">
              <a:buClr>
                <a:srgbClr val="800000"/>
              </a:buClr>
              <a:buFont typeface="Wingdings" charset="2"/>
              <a:buChar char="Ø"/>
              <a:tabLst>
                <a:tab pos="890588" algn="l"/>
              </a:tabLst>
            </a:pPr>
            <a:r>
              <a:rPr lang="fr-CA" sz="3200" b="1" dirty="0" smtClean="0"/>
              <a:t>Au sujet de l’évaluation des apprentissages</a:t>
            </a:r>
            <a:endParaRPr lang="fr-FR" sz="3200" b="1" dirty="0"/>
          </a:p>
        </p:txBody>
      </p:sp>
    </p:spTree>
    <p:extLst>
      <p:ext uri="{BB962C8B-B14F-4D97-AF65-F5344CB8AC3E}">
        <p14:creationId xmlns:p14="http://schemas.microsoft.com/office/powerpoint/2010/main" val="3397435124"/>
      </p:ext>
    </p:extLst>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16" presetClass="entr" presetSubtype="26" fill="hold" grpId="0" nodeType="after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arn(inHorizont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6"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arn(inHorizontal)">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utoUpdateAnimBg="0"/>
      <p:bldP spid="6" grpId="0"/>
      <p:bldP spid="7" grpId="0"/>
      <p:bldP spid="8"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2"/>
          <p:cNvSpPr>
            <a:spLocks noChangeArrowheads="1"/>
          </p:cNvSpPr>
          <p:nvPr/>
        </p:nvSpPr>
        <p:spPr bwMode="auto">
          <a:xfrm>
            <a:off x="544513" y="2444750"/>
            <a:ext cx="9577387" cy="1077218"/>
          </a:xfrm>
          <a:prstGeom prst="rect">
            <a:avLst/>
          </a:prstGeom>
          <a:noFill/>
          <a:ln w="9525">
            <a:noFill/>
            <a:miter lim="800000"/>
            <a:headEnd/>
            <a:tailEnd/>
          </a:ln>
        </p:spPr>
        <p:txBody>
          <a:bodyPr>
            <a:prstTxWarp prst="textNoShape">
              <a:avLst/>
            </a:prstTxWarp>
            <a:spAutoFit/>
          </a:bodyPr>
          <a:lstStyle/>
          <a:p>
            <a:pPr marL="890588" indent="-890588">
              <a:buClr>
                <a:srgbClr val="800000"/>
              </a:buClr>
              <a:buFont typeface="Wingdings" charset="2"/>
              <a:buChar char="Ø"/>
              <a:tabLst>
                <a:tab pos="890588" algn="l"/>
              </a:tabLst>
            </a:pPr>
            <a:r>
              <a:rPr lang="fr-CA" sz="3200" b="1" dirty="0" smtClean="0"/>
              <a:t>Pour chacune des compétences ciblées dans la formation</a:t>
            </a:r>
            <a:endParaRPr lang="fr-FR" sz="3200" b="1" dirty="0"/>
          </a:p>
        </p:txBody>
      </p:sp>
      <p:sp>
        <p:nvSpPr>
          <p:cNvPr id="2" name="Rectangle 40"/>
          <p:cNvSpPr>
            <a:spLocks noChangeArrowheads="1"/>
          </p:cNvSpPr>
          <p:nvPr/>
        </p:nvSpPr>
        <p:spPr bwMode="auto">
          <a:xfrm>
            <a:off x="365448" y="568424"/>
            <a:ext cx="10009112" cy="1441376"/>
          </a:xfrm>
          <a:prstGeom prst="rect">
            <a:avLst/>
          </a:prstGeom>
          <a:noFill/>
          <a:ln w="9525">
            <a:noFill/>
            <a:miter lim="800000"/>
            <a:headEnd/>
            <a:tailEnd/>
          </a:ln>
        </p:spPr>
        <p:txBody>
          <a:bodyPr>
            <a:prstTxWarp prst="textNoShape">
              <a:avLst/>
            </a:prstTxWarp>
          </a:bodyPr>
          <a:lstStyle/>
          <a:p>
            <a:pPr algn="ctr"/>
            <a:r>
              <a:rPr lang="fr-CA" sz="3800" b="1" dirty="0" smtClean="0">
                <a:solidFill>
                  <a:srgbClr val="800000"/>
                </a:solidFill>
              </a:rPr>
              <a:t>Déterminer les niveaux de développement attendus au terme de la formation</a:t>
            </a:r>
            <a:endParaRPr lang="fr-FR" sz="3800" b="1" dirty="0">
              <a:solidFill>
                <a:srgbClr val="800000"/>
              </a:solidFill>
            </a:endParaRPr>
          </a:p>
        </p:txBody>
      </p:sp>
      <p:sp>
        <p:nvSpPr>
          <p:cNvPr id="6" name="Rectangle 2"/>
          <p:cNvSpPr>
            <a:spLocks noChangeArrowheads="1"/>
          </p:cNvSpPr>
          <p:nvPr/>
        </p:nvSpPr>
        <p:spPr bwMode="auto">
          <a:xfrm>
            <a:off x="581472" y="3737992"/>
            <a:ext cx="9649072" cy="1077218"/>
          </a:xfrm>
          <a:prstGeom prst="rect">
            <a:avLst/>
          </a:prstGeom>
          <a:noFill/>
          <a:ln w="9525">
            <a:noFill/>
            <a:miter lim="800000"/>
            <a:headEnd/>
            <a:tailEnd/>
          </a:ln>
        </p:spPr>
        <p:txBody>
          <a:bodyPr wrap="square">
            <a:prstTxWarp prst="textNoShape">
              <a:avLst/>
            </a:prstTxWarp>
            <a:spAutoFit/>
          </a:bodyPr>
          <a:lstStyle/>
          <a:p>
            <a:pPr marL="890588" indent="-890588">
              <a:buClr>
                <a:srgbClr val="800000"/>
              </a:buClr>
              <a:buFont typeface="Wingdings" charset="2"/>
              <a:buChar char="Ø"/>
              <a:tabLst>
                <a:tab pos="890588" algn="l"/>
              </a:tabLst>
            </a:pPr>
            <a:r>
              <a:rPr lang="fr-CA" sz="3200" b="1" dirty="0" smtClean="0"/>
              <a:t>Pour l’intégration de la culture professionnelle</a:t>
            </a:r>
            <a:endParaRPr lang="fr-FR" sz="3200" b="1" dirty="0"/>
          </a:p>
        </p:txBody>
      </p:sp>
      <p:sp>
        <p:nvSpPr>
          <p:cNvPr id="7" name="Rectangle 2"/>
          <p:cNvSpPr>
            <a:spLocks noChangeArrowheads="1"/>
          </p:cNvSpPr>
          <p:nvPr/>
        </p:nvSpPr>
        <p:spPr bwMode="auto">
          <a:xfrm>
            <a:off x="581472" y="4938321"/>
            <a:ext cx="9649072" cy="1077218"/>
          </a:xfrm>
          <a:prstGeom prst="rect">
            <a:avLst/>
          </a:prstGeom>
          <a:noFill/>
          <a:ln w="9525">
            <a:noFill/>
            <a:miter lim="800000"/>
            <a:headEnd/>
            <a:tailEnd/>
          </a:ln>
        </p:spPr>
        <p:txBody>
          <a:bodyPr wrap="square">
            <a:prstTxWarp prst="textNoShape">
              <a:avLst/>
            </a:prstTxWarp>
            <a:spAutoFit/>
          </a:bodyPr>
          <a:lstStyle/>
          <a:p>
            <a:pPr marL="890588" indent="-890588">
              <a:buClr>
                <a:srgbClr val="800000"/>
              </a:buClr>
              <a:buFont typeface="Wingdings" charset="2"/>
              <a:buChar char="Ø"/>
              <a:tabLst>
                <a:tab pos="890588" algn="l"/>
              </a:tabLst>
            </a:pPr>
            <a:r>
              <a:rPr lang="fr-CA" sz="3200" b="1" dirty="0" smtClean="0"/>
              <a:t>Pour la construction de l’identité professionnelle</a:t>
            </a:r>
            <a:endParaRPr lang="fr-FR" sz="3200" b="1" dirty="0"/>
          </a:p>
        </p:txBody>
      </p:sp>
    </p:spTree>
    <p:extLst>
      <p:ext uri="{BB962C8B-B14F-4D97-AF65-F5344CB8AC3E}">
        <p14:creationId xmlns:p14="http://schemas.microsoft.com/office/powerpoint/2010/main" val="2361505479"/>
      </p:ext>
    </p:extLst>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16" presetClass="entr" presetSubtype="26" fill="hold" grpId="0" nodeType="afterEffect">
                                  <p:stCondLst>
                                    <p:cond delay="0"/>
                                  </p:stCondLst>
                                  <p:childTnLst>
                                    <p:set>
                                      <p:cBhvr>
                                        <p:cTn id="11" dur="1" fill="hold">
                                          <p:stCondLst>
                                            <p:cond delay="0"/>
                                          </p:stCondLst>
                                        </p:cTn>
                                        <p:tgtEl>
                                          <p:spTgt spid="50177"/>
                                        </p:tgtEl>
                                        <p:attrNameLst>
                                          <p:attrName>style.visibility</p:attrName>
                                        </p:attrNameLst>
                                      </p:cBhvr>
                                      <p:to>
                                        <p:strVal val="visible"/>
                                      </p:to>
                                    </p:set>
                                    <p:animEffect transition="in" filter="barn(inHorizontal)">
                                      <p:cBhvr>
                                        <p:cTn id="12" dur="500"/>
                                        <p:tgtEl>
                                          <p:spTgt spid="50177"/>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Horizont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6"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arn(inHorizontal)">
                                      <p:cBhvr>
                                        <p:cTn id="2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7" grpId="0"/>
      <p:bldP spid="2" grpId="0" autoUpdateAnimBg="0"/>
      <p:bldP spid="6" grpId="0"/>
      <p:bldP spid="7"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2"/>
          <p:cNvSpPr>
            <a:spLocks noChangeArrowheads="1"/>
          </p:cNvSpPr>
          <p:nvPr/>
        </p:nvSpPr>
        <p:spPr bwMode="auto">
          <a:xfrm>
            <a:off x="544513" y="2297832"/>
            <a:ext cx="9577387" cy="1077218"/>
          </a:xfrm>
          <a:prstGeom prst="rect">
            <a:avLst/>
          </a:prstGeom>
          <a:noFill/>
          <a:ln w="9525">
            <a:noFill/>
            <a:miter lim="800000"/>
            <a:headEnd/>
            <a:tailEnd/>
          </a:ln>
        </p:spPr>
        <p:txBody>
          <a:bodyPr>
            <a:prstTxWarp prst="textNoShape">
              <a:avLst/>
            </a:prstTxWarp>
            <a:spAutoFit/>
          </a:bodyPr>
          <a:lstStyle/>
          <a:p>
            <a:pPr marL="890588" indent="-890588">
              <a:buClr>
                <a:srgbClr val="800000"/>
              </a:buClr>
              <a:buFont typeface="Wingdings" charset="2"/>
              <a:buChar char="Ø"/>
              <a:tabLst>
                <a:tab pos="890588" algn="l"/>
              </a:tabLst>
            </a:pPr>
            <a:r>
              <a:rPr lang="fr-CA" sz="3200" b="1" dirty="0" smtClean="0"/>
              <a:t>Déterminer les étapes de développement durant la formation</a:t>
            </a:r>
            <a:endParaRPr lang="fr-FR" sz="3200" b="1" dirty="0"/>
          </a:p>
        </p:txBody>
      </p:sp>
      <p:sp>
        <p:nvSpPr>
          <p:cNvPr id="2" name="Rectangle 40"/>
          <p:cNvSpPr>
            <a:spLocks noChangeArrowheads="1"/>
          </p:cNvSpPr>
          <p:nvPr/>
        </p:nvSpPr>
        <p:spPr bwMode="auto">
          <a:xfrm>
            <a:off x="437456" y="569640"/>
            <a:ext cx="9865096" cy="1224136"/>
          </a:xfrm>
          <a:prstGeom prst="rect">
            <a:avLst/>
          </a:prstGeom>
          <a:noFill/>
          <a:ln w="9525">
            <a:noFill/>
            <a:miter lim="800000"/>
            <a:headEnd/>
            <a:tailEnd/>
          </a:ln>
        </p:spPr>
        <p:txBody>
          <a:bodyPr>
            <a:prstTxWarp prst="textNoShape">
              <a:avLst/>
            </a:prstTxWarp>
          </a:bodyPr>
          <a:lstStyle/>
          <a:p>
            <a:pPr algn="ctr"/>
            <a:r>
              <a:rPr lang="fr-CA" sz="3600" b="1" dirty="0" smtClean="0">
                <a:solidFill>
                  <a:srgbClr val="800000"/>
                </a:solidFill>
              </a:rPr>
              <a:t>Établir l’évolution de la formation sur l’ensemble du programme</a:t>
            </a:r>
            <a:endParaRPr lang="fr-FR" sz="3600" b="1" dirty="0">
              <a:solidFill>
                <a:srgbClr val="800000"/>
              </a:solidFill>
            </a:endParaRPr>
          </a:p>
        </p:txBody>
      </p:sp>
      <p:sp>
        <p:nvSpPr>
          <p:cNvPr id="6" name="Rectangle 2"/>
          <p:cNvSpPr>
            <a:spLocks noChangeArrowheads="1"/>
          </p:cNvSpPr>
          <p:nvPr/>
        </p:nvSpPr>
        <p:spPr bwMode="auto">
          <a:xfrm>
            <a:off x="581472" y="3521968"/>
            <a:ext cx="9649072" cy="2062103"/>
          </a:xfrm>
          <a:prstGeom prst="rect">
            <a:avLst/>
          </a:prstGeom>
          <a:noFill/>
          <a:ln w="9525">
            <a:noFill/>
            <a:miter lim="800000"/>
            <a:headEnd/>
            <a:tailEnd/>
          </a:ln>
        </p:spPr>
        <p:txBody>
          <a:bodyPr wrap="square">
            <a:prstTxWarp prst="textNoShape">
              <a:avLst/>
            </a:prstTxWarp>
            <a:spAutoFit/>
          </a:bodyPr>
          <a:lstStyle/>
          <a:p>
            <a:pPr marL="890588" indent="-890588">
              <a:buClr>
                <a:srgbClr val="800000"/>
              </a:buClr>
              <a:buFont typeface="Wingdings" charset="2"/>
              <a:buChar char="Ø"/>
              <a:tabLst>
                <a:tab pos="890588" algn="l"/>
              </a:tabLst>
            </a:pPr>
            <a:r>
              <a:rPr lang="fr-CA" sz="3200" b="1" dirty="0" smtClean="0"/>
              <a:t>Relier ces étapes, tant pour les compétences que pour la culture et l’identité professionnelles, à des niveaux de développement</a:t>
            </a:r>
            <a:endParaRPr lang="fr-FR" sz="3200" b="1" dirty="0"/>
          </a:p>
        </p:txBody>
      </p:sp>
      <p:sp>
        <p:nvSpPr>
          <p:cNvPr id="7" name="Rectangle 2"/>
          <p:cNvSpPr>
            <a:spLocks noChangeArrowheads="1"/>
          </p:cNvSpPr>
          <p:nvPr/>
        </p:nvSpPr>
        <p:spPr bwMode="auto">
          <a:xfrm>
            <a:off x="581472" y="5826224"/>
            <a:ext cx="9649072" cy="1077218"/>
          </a:xfrm>
          <a:prstGeom prst="rect">
            <a:avLst/>
          </a:prstGeom>
          <a:noFill/>
          <a:ln w="9525">
            <a:noFill/>
            <a:miter lim="800000"/>
            <a:headEnd/>
            <a:tailEnd/>
          </a:ln>
        </p:spPr>
        <p:txBody>
          <a:bodyPr wrap="square">
            <a:prstTxWarp prst="textNoShape">
              <a:avLst/>
            </a:prstTxWarp>
            <a:spAutoFit/>
          </a:bodyPr>
          <a:lstStyle/>
          <a:p>
            <a:pPr marL="890588" indent="-890588">
              <a:buClr>
                <a:srgbClr val="800000"/>
              </a:buClr>
              <a:buFont typeface="Wingdings" charset="2"/>
              <a:buChar char="Ø"/>
              <a:tabLst>
                <a:tab pos="890588" algn="l"/>
              </a:tabLst>
            </a:pPr>
            <a:r>
              <a:rPr lang="fr-CA" sz="3200" b="1" dirty="0" smtClean="0"/>
              <a:t>Énoncer des indicateurs de développement pour chacune des étapes de développement</a:t>
            </a:r>
            <a:endParaRPr lang="fr-FR" sz="3200" b="1" dirty="0"/>
          </a:p>
        </p:txBody>
      </p:sp>
    </p:spTree>
    <p:extLst>
      <p:ext uri="{BB962C8B-B14F-4D97-AF65-F5344CB8AC3E}">
        <p14:creationId xmlns:p14="http://schemas.microsoft.com/office/powerpoint/2010/main" val="780975531"/>
      </p:ext>
    </p:extLst>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16" presetClass="entr" presetSubtype="26" fill="hold" grpId="0" nodeType="afterEffect">
                                  <p:stCondLst>
                                    <p:cond delay="0"/>
                                  </p:stCondLst>
                                  <p:childTnLst>
                                    <p:set>
                                      <p:cBhvr>
                                        <p:cTn id="11" dur="1" fill="hold">
                                          <p:stCondLst>
                                            <p:cond delay="0"/>
                                          </p:stCondLst>
                                        </p:cTn>
                                        <p:tgtEl>
                                          <p:spTgt spid="50177"/>
                                        </p:tgtEl>
                                        <p:attrNameLst>
                                          <p:attrName>style.visibility</p:attrName>
                                        </p:attrNameLst>
                                      </p:cBhvr>
                                      <p:to>
                                        <p:strVal val="visible"/>
                                      </p:to>
                                    </p:set>
                                    <p:animEffect transition="in" filter="barn(inHorizontal)">
                                      <p:cBhvr>
                                        <p:cTn id="12" dur="500"/>
                                        <p:tgtEl>
                                          <p:spTgt spid="50177"/>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Horizont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6"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arn(inHorizontal)">
                                      <p:cBhvr>
                                        <p:cTn id="2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7" grpId="0"/>
      <p:bldP spid="2" grpId="0" autoUpdateAnimBg="0"/>
      <p:bldP spid="6" grpId="0"/>
      <p:bldP spid="7"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2"/>
          <p:cNvSpPr>
            <a:spLocks noChangeArrowheads="1"/>
          </p:cNvSpPr>
          <p:nvPr/>
        </p:nvSpPr>
        <p:spPr bwMode="auto">
          <a:xfrm>
            <a:off x="544513" y="2513856"/>
            <a:ext cx="9577387" cy="2554545"/>
          </a:xfrm>
          <a:prstGeom prst="rect">
            <a:avLst/>
          </a:prstGeom>
          <a:noFill/>
          <a:ln w="9525">
            <a:noFill/>
            <a:miter lim="800000"/>
            <a:headEnd/>
            <a:tailEnd/>
          </a:ln>
        </p:spPr>
        <p:txBody>
          <a:bodyPr>
            <a:prstTxWarp prst="textNoShape">
              <a:avLst/>
            </a:prstTxWarp>
            <a:spAutoFit/>
          </a:bodyPr>
          <a:lstStyle/>
          <a:p>
            <a:pPr marL="890588" indent="-890588">
              <a:buClr>
                <a:srgbClr val="800000"/>
              </a:buClr>
              <a:buFont typeface="Wingdings" charset="2"/>
              <a:buChar char="Ø"/>
              <a:tabLst>
                <a:tab pos="890588" algn="l"/>
              </a:tabLst>
            </a:pPr>
            <a:r>
              <a:rPr lang="fr-CA" sz="3200" b="1" dirty="0" smtClean="0"/>
              <a:t>Déterminer l’ensemble des ressources internes – connaissances, attitudes, conduites – devant être mobilisées et combinées au service des compétences, de la culture et de l’identité professionnelles</a:t>
            </a:r>
            <a:endParaRPr lang="fr-FR" sz="3200" b="1" dirty="0"/>
          </a:p>
        </p:txBody>
      </p:sp>
      <p:sp>
        <p:nvSpPr>
          <p:cNvPr id="2" name="Rectangle 40"/>
          <p:cNvSpPr>
            <a:spLocks noChangeArrowheads="1"/>
          </p:cNvSpPr>
          <p:nvPr/>
        </p:nvSpPr>
        <p:spPr bwMode="auto">
          <a:xfrm>
            <a:off x="581472" y="713656"/>
            <a:ext cx="9577064" cy="1224136"/>
          </a:xfrm>
          <a:prstGeom prst="rect">
            <a:avLst/>
          </a:prstGeom>
          <a:noFill/>
          <a:ln w="9525">
            <a:noFill/>
            <a:miter lim="800000"/>
            <a:headEnd/>
            <a:tailEnd/>
          </a:ln>
        </p:spPr>
        <p:txBody>
          <a:bodyPr>
            <a:prstTxWarp prst="textNoShape">
              <a:avLst/>
            </a:prstTxWarp>
          </a:bodyPr>
          <a:lstStyle/>
          <a:p>
            <a:pPr algn="ctr"/>
            <a:r>
              <a:rPr lang="fr-CA" sz="3200" b="1" dirty="0" smtClean="0">
                <a:solidFill>
                  <a:srgbClr val="800000"/>
                </a:solidFill>
              </a:rPr>
              <a:t>Cartographier les apprentissages indispensables aux développements attendus</a:t>
            </a:r>
            <a:endParaRPr lang="fr-FR" sz="3200" b="1" dirty="0">
              <a:solidFill>
                <a:srgbClr val="800000"/>
              </a:solidFill>
            </a:endParaRPr>
          </a:p>
        </p:txBody>
      </p:sp>
      <p:sp>
        <p:nvSpPr>
          <p:cNvPr id="7" name="Rectangle 2"/>
          <p:cNvSpPr>
            <a:spLocks noChangeArrowheads="1"/>
          </p:cNvSpPr>
          <p:nvPr/>
        </p:nvSpPr>
        <p:spPr bwMode="auto">
          <a:xfrm>
            <a:off x="581472" y="5394176"/>
            <a:ext cx="9649072" cy="1077218"/>
          </a:xfrm>
          <a:prstGeom prst="rect">
            <a:avLst/>
          </a:prstGeom>
          <a:noFill/>
          <a:ln w="9525">
            <a:noFill/>
            <a:miter lim="800000"/>
            <a:headEnd/>
            <a:tailEnd/>
          </a:ln>
        </p:spPr>
        <p:txBody>
          <a:bodyPr wrap="square">
            <a:prstTxWarp prst="textNoShape">
              <a:avLst/>
            </a:prstTxWarp>
            <a:spAutoFit/>
          </a:bodyPr>
          <a:lstStyle/>
          <a:p>
            <a:pPr marL="890588" indent="-890588">
              <a:buClr>
                <a:srgbClr val="800000"/>
              </a:buClr>
              <a:buFont typeface="Wingdings" charset="2"/>
              <a:buChar char="Ø"/>
              <a:tabLst>
                <a:tab pos="890588" algn="l"/>
              </a:tabLst>
            </a:pPr>
            <a:r>
              <a:rPr lang="fr-CA" sz="3200" b="1" dirty="0" smtClean="0"/>
              <a:t>Étaler l’apprentissage de ces ressources en relation avec les étapes de développement</a:t>
            </a:r>
            <a:endParaRPr lang="fr-FR" sz="3200" b="1" dirty="0"/>
          </a:p>
        </p:txBody>
      </p:sp>
    </p:spTree>
    <p:extLst>
      <p:ext uri="{BB962C8B-B14F-4D97-AF65-F5344CB8AC3E}">
        <p14:creationId xmlns:p14="http://schemas.microsoft.com/office/powerpoint/2010/main" val="3579226323"/>
      </p:ext>
    </p:extLst>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16" presetClass="entr" presetSubtype="26" fill="hold" grpId="0" nodeType="afterEffect">
                                  <p:stCondLst>
                                    <p:cond delay="0"/>
                                  </p:stCondLst>
                                  <p:childTnLst>
                                    <p:set>
                                      <p:cBhvr>
                                        <p:cTn id="11" dur="1" fill="hold">
                                          <p:stCondLst>
                                            <p:cond delay="0"/>
                                          </p:stCondLst>
                                        </p:cTn>
                                        <p:tgtEl>
                                          <p:spTgt spid="50177"/>
                                        </p:tgtEl>
                                        <p:attrNameLst>
                                          <p:attrName>style.visibility</p:attrName>
                                        </p:attrNameLst>
                                      </p:cBhvr>
                                      <p:to>
                                        <p:strVal val="visible"/>
                                      </p:to>
                                    </p:set>
                                    <p:animEffect transition="in" filter="barn(inHorizontal)">
                                      <p:cBhvr>
                                        <p:cTn id="12" dur="500"/>
                                        <p:tgtEl>
                                          <p:spTgt spid="50177"/>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arn(inHorizontal)">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7" grpId="0"/>
      <p:bldP spid="2" grpId="0" autoUpdateAnimBg="0"/>
      <p:bldP spid="7"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2"/>
          <p:cNvSpPr>
            <a:spLocks noChangeArrowheads="1"/>
          </p:cNvSpPr>
          <p:nvPr/>
        </p:nvSpPr>
        <p:spPr bwMode="auto">
          <a:xfrm>
            <a:off x="544513" y="2081808"/>
            <a:ext cx="9577387" cy="1569660"/>
          </a:xfrm>
          <a:prstGeom prst="rect">
            <a:avLst/>
          </a:prstGeom>
          <a:noFill/>
          <a:ln w="9525">
            <a:noFill/>
            <a:miter lim="800000"/>
            <a:headEnd/>
            <a:tailEnd/>
          </a:ln>
        </p:spPr>
        <p:txBody>
          <a:bodyPr>
            <a:prstTxWarp prst="textNoShape">
              <a:avLst/>
            </a:prstTxWarp>
            <a:spAutoFit/>
          </a:bodyPr>
          <a:lstStyle/>
          <a:p>
            <a:pPr marL="890588" indent="-890588">
              <a:buClr>
                <a:srgbClr val="800000"/>
              </a:buClr>
              <a:buFont typeface="Wingdings" charset="2"/>
              <a:buChar char="Ø"/>
              <a:tabLst>
                <a:tab pos="890588" algn="l"/>
              </a:tabLst>
            </a:pPr>
            <a:r>
              <a:rPr lang="fr-CA" sz="3200" b="1" dirty="0" smtClean="0"/>
              <a:t>Déterminer la nature des unités d’apprentissage pour les différentes étapes de développement</a:t>
            </a:r>
            <a:endParaRPr lang="fr-FR" sz="3200" b="1" dirty="0"/>
          </a:p>
        </p:txBody>
      </p:sp>
      <p:sp>
        <p:nvSpPr>
          <p:cNvPr id="2" name="Rectangle 40"/>
          <p:cNvSpPr>
            <a:spLocks noChangeArrowheads="1"/>
          </p:cNvSpPr>
          <p:nvPr/>
        </p:nvSpPr>
        <p:spPr bwMode="auto">
          <a:xfrm>
            <a:off x="581472" y="569640"/>
            <a:ext cx="9577064" cy="1296144"/>
          </a:xfrm>
          <a:prstGeom prst="rect">
            <a:avLst/>
          </a:prstGeom>
          <a:noFill/>
          <a:ln w="9525">
            <a:noFill/>
            <a:miter lim="800000"/>
            <a:headEnd/>
            <a:tailEnd/>
          </a:ln>
        </p:spPr>
        <p:txBody>
          <a:bodyPr>
            <a:prstTxWarp prst="textNoShape">
              <a:avLst/>
            </a:prstTxWarp>
          </a:bodyPr>
          <a:lstStyle/>
          <a:p>
            <a:pPr algn="ctr"/>
            <a:r>
              <a:rPr lang="fr-CA" sz="3200" b="1" dirty="0" smtClean="0">
                <a:solidFill>
                  <a:srgbClr val="800000"/>
                </a:solidFill>
              </a:rPr>
              <a:t>Configurer les unités d’apprentissage sur l’ensemble du parcours de formation</a:t>
            </a:r>
            <a:endParaRPr lang="fr-FR" sz="3200" b="1" dirty="0">
              <a:solidFill>
                <a:srgbClr val="800000"/>
              </a:solidFill>
            </a:endParaRPr>
          </a:p>
        </p:txBody>
      </p:sp>
      <p:sp>
        <p:nvSpPr>
          <p:cNvPr id="6" name="Rectangle 2"/>
          <p:cNvSpPr>
            <a:spLocks noChangeArrowheads="1"/>
          </p:cNvSpPr>
          <p:nvPr/>
        </p:nvSpPr>
        <p:spPr bwMode="auto">
          <a:xfrm>
            <a:off x="581472" y="3824516"/>
            <a:ext cx="9649072" cy="1569660"/>
          </a:xfrm>
          <a:prstGeom prst="rect">
            <a:avLst/>
          </a:prstGeom>
          <a:noFill/>
          <a:ln w="9525">
            <a:noFill/>
            <a:miter lim="800000"/>
            <a:headEnd/>
            <a:tailEnd/>
          </a:ln>
        </p:spPr>
        <p:txBody>
          <a:bodyPr wrap="square">
            <a:prstTxWarp prst="textNoShape">
              <a:avLst/>
            </a:prstTxWarp>
            <a:spAutoFit/>
          </a:bodyPr>
          <a:lstStyle/>
          <a:p>
            <a:pPr marL="890588" indent="-890588">
              <a:buClr>
                <a:srgbClr val="800000"/>
              </a:buClr>
              <a:buFont typeface="Wingdings" charset="2"/>
              <a:buChar char="Ø"/>
              <a:tabLst>
                <a:tab pos="890588" algn="l"/>
              </a:tabLst>
            </a:pPr>
            <a:r>
              <a:rPr lang="fr-CA" sz="3200" b="1" dirty="0" smtClean="0"/>
              <a:t>Établir la séquence des unités d’apprentissage soutenant la progression dans les étapes de développement</a:t>
            </a:r>
            <a:endParaRPr lang="fr-FR" sz="3200" b="1" dirty="0"/>
          </a:p>
        </p:txBody>
      </p:sp>
      <p:sp>
        <p:nvSpPr>
          <p:cNvPr id="7" name="Rectangle 2"/>
          <p:cNvSpPr>
            <a:spLocks noChangeArrowheads="1"/>
          </p:cNvSpPr>
          <p:nvPr/>
        </p:nvSpPr>
        <p:spPr bwMode="auto">
          <a:xfrm>
            <a:off x="581472" y="5610200"/>
            <a:ext cx="9649072" cy="1569660"/>
          </a:xfrm>
          <a:prstGeom prst="rect">
            <a:avLst/>
          </a:prstGeom>
          <a:noFill/>
          <a:ln w="9525">
            <a:noFill/>
            <a:miter lim="800000"/>
            <a:headEnd/>
            <a:tailEnd/>
          </a:ln>
        </p:spPr>
        <p:txBody>
          <a:bodyPr wrap="square">
            <a:prstTxWarp prst="textNoShape">
              <a:avLst/>
            </a:prstTxWarp>
            <a:spAutoFit/>
          </a:bodyPr>
          <a:lstStyle/>
          <a:p>
            <a:pPr marL="890588" indent="-890588">
              <a:buClr>
                <a:srgbClr val="800000"/>
              </a:buClr>
              <a:buFont typeface="Wingdings" charset="2"/>
              <a:buChar char="Ø"/>
              <a:tabLst>
                <a:tab pos="890588" algn="l"/>
              </a:tabLst>
            </a:pPr>
            <a:r>
              <a:rPr lang="fr-CA" sz="3200" b="1" dirty="0" smtClean="0"/>
              <a:t>Expliciter la complémentarité et la continuité des unités d’apprentissage d’une session à l’autre</a:t>
            </a:r>
            <a:endParaRPr lang="fr-FR" sz="3200" b="1" dirty="0"/>
          </a:p>
        </p:txBody>
      </p:sp>
    </p:spTree>
    <p:extLst>
      <p:ext uri="{BB962C8B-B14F-4D97-AF65-F5344CB8AC3E}">
        <p14:creationId xmlns:p14="http://schemas.microsoft.com/office/powerpoint/2010/main" val="2031048073"/>
      </p:ext>
    </p:extLst>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16" presetClass="entr" presetSubtype="26" fill="hold" grpId="0" nodeType="afterEffect">
                                  <p:stCondLst>
                                    <p:cond delay="0"/>
                                  </p:stCondLst>
                                  <p:childTnLst>
                                    <p:set>
                                      <p:cBhvr>
                                        <p:cTn id="11" dur="1" fill="hold">
                                          <p:stCondLst>
                                            <p:cond delay="0"/>
                                          </p:stCondLst>
                                        </p:cTn>
                                        <p:tgtEl>
                                          <p:spTgt spid="50177"/>
                                        </p:tgtEl>
                                        <p:attrNameLst>
                                          <p:attrName>style.visibility</p:attrName>
                                        </p:attrNameLst>
                                      </p:cBhvr>
                                      <p:to>
                                        <p:strVal val="visible"/>
                                      </p:to>
                                    </p:set>
                                    <p:animEffect transition="in" filter="barn(inHorizontal)">
                                      <p:cBhvr>
                                        <p:cTn id="12" dur="500"/>
                                        <p:tgtEl>
                                          <p:spTgt spid="50177"/>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Horizont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6"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arn(inHorizontal)">
                                      <p:cBhvr>
                                        <p:cTn id="2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7" grpId="0"/>
      <p:bldP spid="2" grpId="0" autoUpdateAnimBg="0"/>
      <p:bldP spid="6" grpId="0"/>
      <p:bldP spid="7"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2"/>
          <p:cNvSpPr>
            <a:spLocks noChangeArrowheads="1"/>
          </p:cNvSpPr>
          <p:nvPr/>
        </p:nvSpPr>
        <p:spPr bwMode="auto">
          <a:xfrm>
            <a:off x="544513" y="1721768"/>
            <a:ext cx="9577387" cy="1477328"/>
          </a:xfrm>
          <a:prstGeom prst="rect">
            <a:avLst/>
          </a:prstGeom>
          <a:noFill/>
          <a:ln w="9525">
            <a:noFill/>
            <a:miter lim="800000"/>
            <a:headEnd/>
            <a:tailEnd/>
          </a:ln>
        </p:spPr>
        <p:txBody>
          <a:bodyPr>
            <a:prstTxWarp prst="textNoShape">
              <a:avLst/>
            </a:prstTxWarp>
            <a:spAutoFit/>
          </a:bodyPr>
          <a:lstStyle/>
          <a:p>
            <a:pPr marL="890588" indent="-890588">
              <a:buClr>
                <a:srgbClr val="800000"/>
              </a:buClr>
              <a:buFont typeface="Wingdings" charset="2"/>
              <a:buChar char="Ø"/>
              <a:tabLst>
                <a:tab pos="890588" algn="l"/>
              </a:tabLst>
            </a:pPr>
            <a:r>
              <a:rPr lang="fr-CA" sz="3000" b="1" dirty="0" smtClean="0"/>
              <a:t>Déterminer le degré de responsabilité des étudiants dans la documentation de l’évolution de leur formation</a:t>
            </a:r>
            <a:endParaRPr lang="fr-FR" sz="3000" b="1" dirty="0"/>
          </a:p>
        </p:txBody>
      </p:sp>
      <p:sp>
        <p:nvSpPr>
          <p:cNvPr id="2" name="Rectangle 40"/>
          <p:cNvSpPr>
            <a:spLocks noChangeArrowheads="1"/>
          </p:cNvSpPr>
          <p:nvPr/>
        </p:nvSpPr>
        <p:spPr bwMode="auto">
          <a:xfrm>
            <a:off x="653480" y="281608"/>
            <a:ext cx="9361040" cy="1153344"/>
          </a:xfrm>
          <a:prstGeom prst="rect">
            <a:avLst/>
          </a:prstGeom>
          <a:noFill/>
          <a:ln w="9525">
            <a:noFill/>
            <a:miter lim="800000"/>
            <a:headEnd/>
            <a:tailEnd/>
          </a:ln>
        </p:spPr>
        <p:txBody>
          <a:bodyPr>
            <a:prstTxWarp prst="textNoShape">
              <a:avLst/>
            </a:prstTxWarp>
          </a:bodyPr>
          <a:lstStyle/>
          <a:p>
            <a:pPr algn="ctr"/>
            <a:r>
              <a:rPr lang="fr-CA" sz="3200" b="1" dirty="0" smtClean="0">
                <a:solidFill>
                  <a:srgbClr val="800000"/>
                </a:solidFill>
              </a:rPr>
              <a:t>Circonscrire tout ce qui est relatif </a:t>
            </a:r>
          </a:p>
          <a:p>
            <a:pPr algn="ctr"/>
            <a:r>
              <a:rPr lang="fr-CA" sz="3200" b="1" dirty="0" smtClean="0">
                <a:solidFill>
                  <a:srgbClr val="800000"/>
                </a:solidFill>
              </a:rPr>
              <a:t>à l’évaluation des apprentissages</a:t>
            </a:r>
            <a:endParaRPr lang="fr-FR" sz="3200" b="1" dirty="0">
              <a:solidFill>
                <a:srgbClr val="800000"/>
              </a:solidFill>
            </a:endParaRPr>
          </a:p>
        </p:txBody>
      </p:sp>
      <p:sp>
        <p:nvSpPr>
          <p:cNvPr id="6" name="Rectangle 2"/>
          <p:cNvSpPr>
            <a:spLocks noChangeArrowheads="1"/>
          </p:cNvSpPr>
          <p:nvPr/>
        </p:nvSpPr>
        <p:spPr bwMode="auto">
          <a:xfrm>
            <a:off x="581472" y="3377952"/>
            <a:ext cx="9649072" cy="1015663"/>
          </a:xfrm>
          <a:prstGeom prst="rect">
            <a:avLst/>
          </a:prstGeom>
          <a:noFill/>
          <a:ln w="9525">
            <a:noFill/>
            <a:miter lim="800000"/>
            <a:headEnd/>
            <a:tailEnd/>
          </a:ln>
        </p:spPr>
        <p:txBody>
          <a:bodyPr wrap="square">
            <a:prstTxWarp prst="textNoShape">
              <a:avLst/>
            </a:prstTxWarp>
            <a:spAutoFit/>
          </a:bodyPr>
          <a:lstStyle/>
          <a:p>
            <a:pPr marL="890588" indent="-890588">
              <a:buClr>
                <a:srgbClr val="800000"/>
              </a:buClr>
              <a:buFont typeface="Wingdings" charset="2"/>
              <a:buChar char="Ø"/>
              <a:tabLst>
                <a:tab pos="890588" algn="l"/>
              </a:tabLst>
            </a:pPr>
            <a:r>
              <a:rPr lang="fr-CA" sz="3000" b="1" dirty="0" smtClean="0"/>
              <a:t>Distinguer nettement les évaluations formatives des évaluation certificatives</a:t>
            </a:r>
            <a:endParaRPr lang="fr-FR" sz="3000" b="1" dirty="0"/>
          </a:p>
        </p:txBody>
      </p:sp>
      <p:sp>
        <p:nvSpPr>
          <p:cNvPr id="7" name="Rectangle 2"/>
          <p:cNvSpPr>
            <a:spLocks noChangeArrowheads="1"/>
          </p:cNvSpPr>
          <p:nvPr/>
        </p:nvSpPr>
        <p:spPr bwMode="auto">
          <a:xfrm>
            <a:off x="581472" y="4578281"/>
            <a:ext cx="9649072" cy="1015663"/>
          </a:xfrm>
          <a:prstGeom prst="rect">
            <a:avLst/>
          </a:prstGeom>
          <a:noFill/>
          <a:ln w="9525">
            <a:noFill/>
            <a:miter lim="800000"/>
            <a:headEnd/>
            <a:tailEnd/>
          </a:ln>
        </p:spPr>
        <p:txBody>
          <a:bodyPr wrap="square">
            <a:prstTxWarp prst="textNoShape">
              <a:avLst/>
            </a:prstTxWarp>
            <a:spAutoFit/>
          </a:bodyPr>
          <a:lstStyle/>
          <a:p>
            <a:pPr marL="890588" indent="-890588">
              <a:buClr>
                <a:srgbClr val="800000"/>
              </a:buClr>
              <a:buFont typeface="Wingdings" charset="2"/>
              <a:buChar char="Ø"/>
              <a:tabLst>
                <a:tab pos="890588" algn="l"/>
              </a:tabLst>
            </a:pPr>
            <a:r>
              <a:rPr lang="fr-CA" sz="3000" b="1" dirty="0" smtClean="0"/>
              <a:t>Déterminer la nature et les caractéristiques des modalités d’évaluation</a:t>
            </a:r>
            <a:endParaRPr lang="fr-FR" sz="3000" b="1" dirty="0"/>
          </a:p>
        </p:txBody>
      </p:sp>
      <p:sp>
        <p:nvSpPr>
          <p:cNvPr id="8" name="Rectangle 2"/>
          <p:cNvSpPr>
            <a:spLocks noChangeArrowheads="1"/>
          </p:cNvSpPr>
          <p:nvPr/>
        </p:nvSpPr>
        <p:spPr bwMode="auto">
          <a:xfrm>
            <a:off x="581472" y="5754216"/>
            <a:ext cx="9649072" cy="1477328"/>
          </a:xfrm>
          <a:prstGeom prst="rect">
            <a:avLst/>
          </a:prstGeom>
          <a:noFill/>
          <a:ln w="9525">
            <a:noFill/>
            <a:miter lim="800000"/>
            <a:headEnd/>
            <a:tailEnd/>
          </a:ln>
        </p:spPr>
        <p:txBody>
          <a:bodyPr wrap="square">
            <a:prstTxWarp prst="textNoShape">
              <a:avLst/>
            </a:prstTxWarp>
            <a:spAutoFit/>
          </a:bodyPr>
          <a:lstStyle/>
          <a:p>
            <a:pPr marL="890588" indent="-890588">
              <a:buClr>
                <a:srgbClr val="800000"/>
              </a:buClr>
              <a:buFont typeface="Wingdings" charset="2"/>
              <a:buChar char="Ø"/>
              <a:tabLst>
                <a:tab pos="890588" algn="l"/>
              </a:tabLst>
            </a:pPr>
            <a:r>
              <a:rPr lang="fr-CA" sz="3000" b="1" dirty="0" smtClean="0"/>
              <a:t>Préciser les acteurs responsables de l’évaluation des apprentissages en cours et au terme du parcours de formation</a:t>
            </a:r>
            <a:endParaRPr lang="fr-FR" sz="3000" b="1" dirty="0"/>
          </a:p>
        </p:txBody>
      </p:sp>
    </p:spTree>
    <p:extLst>
      <p:ext uri="{BB962C8B-B14F-4D97-AF65-F5344CB8AC3E}">
        <p14:creationId xmlns:p14="http://schemas.microsoft.com/office/powerpoint/2010/main" val="2531730166"/>
      </p:ext>
    </p:extLst>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16" presetClass="entr" presetSubtype="26" fill="hold" grpId="0" nodeType="afterEffect">
                                  <p:stCondLst>
                                    <p:cond delay="0"/>
                                  </p:stCondLst>
                                  <p:childTnLst>
                                    <p:set>
                                      <p:cBhvr>
                                        <p:cTn id="11" dur="1" fill="hold">
                                          <p:stCondLst>
                                            <p:cond delay="0"/>
                                          </p:stCondLst>
                                        </p:cTn>
                                        <p:tgtEl>
                                          <p:spTgt spid="50177"/>
                                        </p:tgtEl>
                                        <p:attrNameLst>
                                          <p:attrName>style.visibility</p:attrName>
                                        </p:attrNameLst>
                                      </p:cBhvr>
                                      <p:to>
                                        <p:strVal val="visible"/>
                                      </p:to>
                                    </p:set>
                                    <p:animEffect transition="in" filter="barn(inHorizontal)">
                                      <p:cBhvr>
                                        <p:cTn id="12" dur="500"/>
                                        <p:tgtEl>
                                          <p:spTgt spid="50177"/>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Horizont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6"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arn(inHorizontal)">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6"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arn(inHorizontal)">
                                      <p:cBhvr>
                                        <p:cTn id="2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7" grpId="0"/>
      <p:bldP spid="2" grpId="0" autoUpdateAnimBg="0"/>
      <p:bldP spid="6" grpId="0"/>
      <p:bldP spid="7" grpId="0"/>
      <p:bldP spid="8"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2"/>
          <p:cNvSpPr>
            <a:spLocks noChangeArrowheads="1"/>
          </p:cNvSpPr>
          <p:nvPr/>
        </p:nvSpPr>
        <p:spPr bwMode="auto">
          <a:xfrm>
            <a:off x="544513" y="1577752"/>
            <a:ext cx="9577387" cy="1292662"/>
          </a:xfrm>
          <a:prstGeom prst="rect">
            <a:avLst/>
          </a:prstGeom>
          <a:noFill/>
          <a:ln w="9525">
            <a:noFill/>
            <a:miter lim="800000"/>
            <a:headEnd/>
            <a:tailEnd/>
          </a:ln>
        </p:spPr>
        <p:txBody>
          <a:bodyPr>
            <a:prstTxWarp prst="textNoShape">
              <a:avLst/>
            </a:prstTxWarp>
            <a:spAutoFit/>
          </a:bodyPr>
          <a:lstStyle/>
          <a:p>
            <a:pPr marL="890588" indent="-890588">
              <a:buClr>
                <a:srgbClr val="800000"/>
              </a:buClr>
              <a:buFont typeface="Wingdings" charset="2"/>
              <a:buChar char="Ø"/>
              <a:tabLst>
                <a:tab pos="890588" algn="l"/>
              </a:tabLst>
            </a:pPr>
            <a:r>
              <a:rPr lang="fr-CA" sz="2600" b="1" dirty="0" smtClean="0"/>
              <a:t>Déterminer les changements induits par le nouveau programme sur l’organisation du travail des formateurs et des étudiants</a:t>
            </a:r>
            <a:endParaRPr lang="fr-FR" sz="2600" b="1" dirty="0"/>
          </a:p>
        </p:txBody>
      </p:sp>
      <p:sp>
        <p:nvSpPr>
          <p:cNvPr id="2" name="Rectangle 40"/>
          <p:cNvSpPr>
            <a:spLocks noChangeArrowheads="1"/>
          </p:cNvSpPr>
          <p:nvPr/>
        </p:nvSpPr>
        <p:spPr bwMode="auto">
          <a:xfrm>
            <a:off x="653480" y="353616"/>
            <a:ext cx="9361040" cy="1081336"/>
          </a:xfrm>
          <a:prstGeom prst="rect">
            <a:avLst/>
          </a:prstGeom>
          <a:noFill/>
          <a:ln w="9525">
            <a:noFill/>
            <a:miter lim="800000"/>
            <a:headEnd/>
            <a:tailEnd/>
          </a:ln>
        </p:spPr>
        <p:txBody>
          <a:bodyPr>
            <a:prstTxWarp prst="textNoShape">
              <a:avLst/>
            </a:prstTxWarp>
          </a:bodyPr>
          <a:lstStyle/>
          <a:p>
            <a:pPr algn="ctr"/>
            <a:r>
              <a:rPr lang="fr-CA" sz="3200" b="1" dirty="0" smtClean="0">
                <a:solidFill>
                  <a:srgbClr val="800000"/>
                </a:solidFill>
              </a:rPr>
              <a:t>Structurer l’organisation du travail des formateurs et des étudiants</a:t>
            </a:r>
            <a:endParaRPr lang="fr-FR" sz="3200" b="1" dirty="0">
              <a:solidFill>
                <a:srgbClr val="800000"/>
              </a:solidFill>
            </a:endParaRPr>
          </a:p>
        </p:txBody>
      </p:sp>
      <p:sp>
        <p:nvSpPr>
          <p:cNvPr id="6" name="Rectangle 2"/>
          <p:cNvSpPr>
            <a:spLocks noChangeArrowheads="1"/>
          </p:cNvSpPr>
          <p:nvPr/>
        </p:nvSpPr>
        <p:spPr bwMode="auto">
          <a:xfrm>
            <a:off x="581472" y="3061464"/>
            <a:ext cx="9649072" cy="892552"/>
          </a:xfrm>
          <a:prstGeom prst="rect">
            <a:avLst/>
          </a:prstGeom>
          <a:noFill/>
          <a:ln w="9525">
            <a:noFill/>
            <a:miter lim="800000"/>
            <a:headEnd/>
            <a:tailEnd/>
          </a:ln>
        </p:spPr>
        <p:txBody>
          <a:bodyPr wrap="square">
            <a:prstTxWarp prst="textNoShape">
              <a:avLst/>
            </a:prstTxWarp>
            <a:spAutoFit/>
          </a:bodyPr>
          <a:lstStyle/>
          <a:p>
            <a:pPr marL="890588" indent="-890588">
              <a:buClr>
                <a:srgbClr val="800000"/>
              </a:buClr>
              <a:buFont typeface="Wingdings" charset="2"/>
              <a:buChar char="Ø"/>
              <a:tabLst>
                <a:tab pos="890588" algn="l"/>
              </a:tabLst>
            </a:pPr>
            <a:r>
              <a:rPr lang="fr-CA" sz="2600" b="1" dirty="0" smtClean="0"/>
              <a:t>Établir le niveau d’interdépendance et de collégialité nécessaire pour assurer la réussite du programme</a:t>
            </a:r>
            <a:endParaRPr lang="fr-FR" sz="2600" b="1" dirty="0"/>
          </a:p>
        </p:txBody>
      </p:sp>
      <p:sp>
        <p:nvSpPr>
          <p:cNvPr id="7" name="Rectangle 2"/>
          <p:cNvSpPr>
            <a:spLocks noChangeArrowheads="1"/>
          </p:cNvSpPr>
          <p:nvPr/>
        </p:nvSpPr>
        <p:spPr bwMode="auto">
          <a:xfrm>
            <a:off x="581472" y="4170040"/>
            <a:ext cx="9649072" cy="1292662"/>
          </a:xfrm>
          <a:prstGeom prst="rect">
            <a:avLst/>
          </a:prstGeom>
          <a:noFill/>
          <a:ln w="9525">
            <a:noFill/>
            <a:miter lim="800000"/>
            <a:headEnd/>
            <a:tailEnd/>
          </a:ln>
        </p:spPr>
        <p:txBody>
          <a:bodyPr wrap="square">
            <a:prstTxWarp prst="textNoShape">
              <a:avLst/>
            </a:prstTxWarp>
            <a:spAutoFit/>
          </a:bodyPr>
          <a:lstStyle/>
          <a:p>
            <a:pPr marL="890588" indent="-890588">
              <a:buClr>
                <a:srgbClr val="800000"/>
              </a:buClr>
              <a:buFont typeface="Wingdings" charset="2"/>
              <a:buChar char="Ø"/>
              <a:tabLst>
                <a:tab pos="890588" algn="l"/>
              </a:tabLst>
            </a:pPr>
            <a:r>
              <a:rPr lang="fr-CA" sz="2600" b="1" dirty="0" smtClean="0"/>
              <a:t>Constituer les équipes de formateurs responsables des unités d’apprentissage et de l’accompagnement des étudiants dans leur parcours de formation</a:t>
            </a:r>
            <a:endParaRPr lang="fr-FR" sz="2600" b="1" dirty="0"/>
          </a:p>
        </p:txBody>
      </p:sp>
      <p:sp>
        <p:nvSpPr>
          <p:cNvPr id="8" name="Rectangle 2"/>
          <p:cNvSpPr>
            <a:spLocks noChangeArrowheads="1"/>
          </p:cNvSpPr>
          <p:nvPr/>
        </p:nvSpPr>
        <p:spPr bwMode="auto">
          <a:xfrm>
            <a:off x="581472" y="5682208"/>
            <a:ext cx="9649072" cy="1292662"/>
          </a:xfrm>
          <a:prstGeom prst="rect">
            <a:avLst/>
          </a:prstGeom>
          <a:noFill/>
          <a:ln w="9525">
            <a:noFill/>
            <a:miter lim="800000"/>
            <a:headEnd/>
            <a:tailEnd/>
          </a:ln>
        </p:spPr>
        <p:txBody>
          <a:bodyPr wrap="square">
            <a:prstTxWarp prst="textNoShape">
              <a:avLst/>
            </a:prstTxWarp>
            <a:spAutoFit/>
          </a:bodyPr>
          <a:lstStyle/>
          <a:p>
            <a:pPr marL="890588" indent="-890588">
              <a:buClr>
                <a:srgbClr val="800000"/>
              </a:buClr>
              <a:buFont typeface="Wingdings" charset="2"/>
              <a:buChar char="Ø"/>
              <a:tabLst>
                <a:tab pos="890588" algn="l"/>
              </a:tabLst>
            </a:pPr>
            <a:r>
              <a:rPr lang="fr-CA" sz="2600" b="1" dirty="0" smtClean="0"/>
              <a:t>Déterminer tout ce qu’il faut mettre en place pour soutenir les étudiants dans l’adoption de la nouvelle culture d’apprentissage</a:t>
            </a:r>
            <a:endParaRPr lang="fr-FR" sz="2600" b="1" dirty="0"/>
          </a:p>
        </p:txBody>
      </p:sp>
    </p:spTree>
    <p:extLst>
      <p:ext uri="{BB962C8B-B14F-4D97-AF65-F5344CB8AC3E}">
        <p14:creationId xmlns:p14="http://schemas.microsoft.com/office/powerpoint/2010/main" val="3156301292"/>
      </p:ext>
    </p:extLst>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16" presetClass="entr" presetSubtype="26" fill="hold" grpId="0" nodeType="afterEffect">
                                  <p:stCondLst>
                                    <p:cond delay="0"/>
                                  </p:stCondLst>
                                  <p:childTnLst>
                                    <p:set>
                                      <p:cBhvr>
                                        <p:cTn id="11" dur="1" fill="hold">
                                          <p:stCondLst>
                                            <p:cond delay="0"/>
                                          </p:stCondLst>
                                        </p:cTn>
                                        <p:tgtEl>
                                          <p:spTgt spid="50177"/>
                                        </p:tgtEl>
                                        <p:attrNameLst>
                                          <p:attrName>style.visibility</p:attrName>
                                        </p:attrNameLst>
                                      </p:cBhvr>
                                      <p:to>
                                        <p:strVal val="visible"/>
                                      </p:to>
                                    </p:set>
                                    <p:animEffect transition="in" filter="barn(inHorizontal)">
                                      <p:cBhvr>
                                        <p:cTn id="12" dur="500"/>
                                        <p:tgtEl>
                                          <p:spTgt spid="50177"/>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Horizont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6"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arn(inHorizontal)">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6"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arn(inHorizontal)">
                                      <p:cBhvr>
                                        <p:cTn id="2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7" grpId="0"/>
      <p:bldP spid="2" grpId="0" autoUpdateAnimBg="0"/>
      <p:bldP spid="6" grpId="0"/>
      <p:bldP spid="7" grpId="0"/>
      <p:bldP spid="8"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1891" name="Rectangle 3"/>
          <p:cNvSpPr>
            <a:spLocks noChangeArrowheads="1"/>
          </p:cNvSpPr>
          <p:nvPr/>
        </p:nvSpPr>
        <p:spPr bwMode="auto">
          <a:xfrm>
            <a:off x="444501" y="830843"/>
            <a:ext cx="9753071" cy="6749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4493" tIns="52247" rIns="104493" bIns="52247">
            <a:spAutoFit/>
          </a:bodyPr>
          <a:lstStyle/>
          <a:p>
            <a:pPr defTabSz="1043163"/>
            <a:r>
              <a:rPr lang="fr-FR" sz="3700" b="1" dirty="0" smtClean="0">
                <a:solidFill>
                  <a:srgbClr val="741B14"/>
                </a:solidFill>
              </a:rPr>
              <a:t>Place à vos interventions</a:t>
            </a:r>
            <a:endParaRPr lang="en-US" sz="3700" b="1" dirty="0">
              <a:solidFill>
                <a:srgbClr val="402B16"/>
              </a:solidFill>
            </a:endParaRPr>
          </a:p>
        </p:txBody>
      </p:sp>
      <p:sp>
        <p:nvSpPr>
          <p:cNvPr id="421892" name="Rectangle 4"/>
          <p:cNvSpPr>
            <a:spLocks noChangeArrowheads="1"/>
          </p:cNvSpPr>
          <p:nvPr/>
        </p:nvSpPr>
        <p:spPr bwMode="auto">
          <a:xfrm>
            <a:off x="1380605" y="2201334"/>
            <a:ext cx="7625803" cy="6749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4493" tIns="52247" rIns="104493" bIns="52247">
            <a:spAutoFit/>
          </a:bodyPr>
          <a:lstStyle/>
          <a:p>
            <a:pPr marL="761962" indent="-761962" defTabSz="1043163">
              <a:spcBef>
                <a:spcPct val="50000"/>
              </a:spcBef>
              <a:buClr>
                <a:srgbClr val="FF0000"/>
              </a:buClr>
              <a:tabLst>
                <a:tab pos="769219" algn="l"/>
              </a:tabLst>
            </a:pPr>
            <a:r>
              <a:rPr lang="fr-FR" sz="3700" b="1" dirty="0" smtClean="0"/>
              <a:t>Questions…</a:t>
            </a:r>
            <a:endParaRPr lang="fr-FR" sz="3700" b="1" dirty="0"/>
          </a:p>
        </p:txBody>
      </p:sp>
      <p:sp>
        <p:nvSpPr>
          <p:cNvPr id="421893" name="Rectangle 5"/>
          <p:cNvSpPr>
            <a:spLocks noChangeArrowheads="1"/>
          </p:cNvSpPr>
          <p:nvPr/>
        </p:nvSpPr>
        <p:spPr bwMode="auto">
          <a:xfrm>
            <a:off x="1380605" y="3556000"/>
            <a:ext cx="7625803" cy="6749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4493" tIns="52247" rIns="104493" bIns="52247">
            <a:spAutoFit/>
          </a:bodyPr>
          <a:lstStyle/>
          <a:p>
            <a:pPr marL="761962" indent="-761962" defTabSz="1043163">
              <a:spcBef>
                <a:spcPct val="50000"/>
              </a:spcBef>
              <a:buClr>
                <a:srgbClr val="FF0000"/>
              </a:buClr>
              <a:tabLst>
                <a:tab pos="769219" algn="l"/>
              </a:tabLst>
            </a:pPr>
            <a:r>
              <a:rPr lang="fr-FR" sz="3700" b="1" dirty="0" smtClean="0"/>
              <a:t>Commentaires…</a:t>
            </a:r>
            <a:endParaRPr lang="fr-FR" sz="3700" b="1" dirty="0"/>
          </a:p>
        </p:txBody>
      </p:sp>
      <p:sp>
        <p:nvSpPr>
          <p:cNvPr id="421894" name="Rectangle 6"/>
          <p:cNvSpPr>
            <a:spLocks noChangeArrowheads="1"/>
          </p:cNvSpPr>
          <p:nvPr/>
        </p:nvSpPr>
        <p:spPr bwMode="auto">
          <a:xfrm>
            <a:off x="1380605" y="4995334"/>
            <a:ext cx="7625803" cy="6749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4493" tIns="52247" rIns="104493" bIns="52247">
            <a:spAutoFit/>
          </a:bodyPr>
          <a:lstStyle/>
          <a:p>
            <a:pPr marL="761962" indent="-761962" defTabSz="1043163">
              <a:spcBef>
                <a:spcPct val="50000"/>
              </a:spcBef>
              <a:buClr>
                <a:srgbClr val="FF0000"/>
              </a:buClr>
              <a:tabLst>
                <a:tab pos="769219" algn="l"/>
              </a:tabLst>
            </a:pPr>
            <a:r>
              <a:rPr lang="fr-FR" sz="3700" b="1" dirty="0" smtClean="0"/>
              <a:t>Suggestions…</a:t>
            </a:r>
            <a:endParaRPr lang="fr-FR" sz="3700" b="1" dirty="0"/>
          </a:p>
        </p:txBody>
      </p:sp>
    </p:spTree>
    <p:extLst>
      <p:ext uri="{BB962C8B-B14F-4D97-AF65-F5344CB8AC3E}">
        <p14:creationId xmlns:p14="http://schemas.microsoft.com/office/powerpoint/2010/main" val="3899969887"/>
      </p:ext>
    </p:extLst>
  </p:cSld>
  <p:clrMapOvr>
    <a:masterClrMapping/>
  </p:clrMapOvr>
  <p:transition spd="slow">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21891"/>
                                        </p:tgtEl>
                                        <p:attrNameLst>
                                          <p:attrName>style.visibility</p:attrName>
                                        </p:attrNameLst>
                                      </p:cBhvr>
                                      <p:to>
                                        <p:strVal val="visible"/>
                                      </p:to>
                                    </p:set>
                                    <p:anim calcmode="lin" valueType="num">
                                      <p:cBhvr additive="base">
                                        <p:cTn id="7" dur="500" fill="hold"/>
                                        <p:tgtEl>
                                          <p:spTgt spid="421891"/>
                                        </p:tgtEl>
                                        <p:attrNameLst>
                                          <p:attrName>ppt_x</p:attrName>
                                        </p:attrNameLst>
                                      </p:cBhvr>
                                      <p:tavLst>
                                        <p:tav tm="0">
                                          <p:val>
                                            <p:strVal val="0-#ppt_w/2"/>
                                          </p:val>
                                        </p:tav>
                                        <p:tav tm="100000">
                                          <p:val>
                                            <p:strVal val="#ppt_x"/>
                                          </p:val>
                                        </p:tav>
                                      </p:tavLst>
                                    </p:anim>
                                    <p:anim calcmode="lin" valueType="num">
                                      <p:cBhvr additive="base">
                                        <p:cTn id="8" dur="500" fill="hold"/>
                                        <p:tgtEl>
                                          <p:spTgt spid="421891"/>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 presetClass="entr" presetSubtype="1" fill="hold" grpId="0" nodeType="afterEffect">
                                  <p:stCondLst>
                                    <p:cond delay="0"/>
                                  </p:stCondLst>
                                  <p:childTnLst>
                                    <p:set>
                                      <p:cBhvr>
                                        <p:cTn id="11" dur="1" fill="hold">
                                          <p:stCondLst>
                                            <p:cond delay="0"/>
                                          </p:stCondLst>
                                        </p:cTn>
                                        <p:tgtEl>
                                          <p:spTgt spid="421892">
                                            <p:txEl>
                                              <p:pRg st="0" end="0"/>
                                            </p:txEl>
                                          </p:spTgt>
                                        </p:tgtEl>
                                        <p:attrNameLst>
                                          <p:attrName>style.visibility</p:attrName>
                                        </p:attrNameLst>
                                      </p:cBhvr>
                                      <p:to>
                                        <p:strVal val="visible"/>
                                      </p:to>
                                    </p:set>
                                    <p:anim calcmode="lin" valueType="num">
                                      <p:cBhvr additive="base">
                                        <p:cTn id="12" dur="500" fill="hold"/>
                                        <p:tgtEl>
                                          <p:spTgt spid="421892">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421892">
                                            <p:txEl>
                                              <p:pRg st="0" end="0"/>
                                            </p:txEl>
                                          </p:spTgt>
                                        </p:tgtEl>
                                        <p:attrNameLst>
                                          <p:attrName>ppt_y</p:attrName>
                                        </p:attrNameLst>
                                      </p:cBhvr>
                                      <p:tavLst>
                                        <p:tav tm="0">
                                          <p:val>
                                            <p:strVal val="0-#ppt_h/2"/>
                                          </p:val>
                                        </p:tav>
                                        <p:tav tm="100000">
                                          <p:val>
                                            <p:strVal val="#ppt_y"/>
                                          </p:val>
                                        </p:tav>
                                      </p:tavLst>
                                    </p:anim>
                                  </p:childTnLst>
                                </p:cTn>
                              </p:par>
                            </p:childTnLst>
                          </p:cTn>
                        </p:par>
                        <p:par>
                          <p:cTn id="14" fill="hold" nodeType="withGroup">
                            <p:stCondLst>
                              <p:cond delay="1000"/>
                            </p:stCondLst>
                            <p:childTnLst>
                              <p:par>
                                <p:cTn id="15" presetID="2" presetClass="entr" presetSubtype="1" fill="hold" grpId="0" nodeType="afterEffect">
                                  <p:stCondLst>
                                    <p:cond delay="0"/>
                                  </p:stCondLst>
                                  <p:childTnLst>
                                    <p:set>
                                      <p:cBhvr>
                                        <p:cTn id="16" dur="1" fill="hold">
                                          <p:stCondLst>
                                            <p:cond delay="0"/>
                                          </p:stCondLst>
                                        </p:cTn>
                                        <p:tgtEl>
                                          <p:spTgt spid="421893">
                                            <p:txEl>
                                              <p:pRg st="0" end="0"/>
                                            </p:txEl>
                                          </p:spTgt>
                                        </p:tgtEl>
                                        <p:attrNameLst>
                                          <p:attrName>style.visibility</p:attrName>
                                        </p:attrNameLst>
                                      </p:cBhvr>
                                      <p:to>
                                        <p:strVal val="visible"/>
                                      </p:to>
                                    </p:set>
                                    <p:anim calcmode="lin" valueType="num">
                                      <p:cBhvr additive="base">
                                        <p:cTn id="17" dur="500" fill="hold"/>
                                        <p:tgtEl>
                                          <p:spTgt spid="421893">
                                            <p:txEl>
                                              <p:pRg st="0" end="0"/>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21893">
                                            <p:txEl>
                                              <p:pRg st="0" end="0"/>
                                            </p:txEl>
                                          </p:spTgt>
                                        </p:tgtEl>
                                        <p:attrNameLst>
                                          <p:attrName>ppt_y</p:attrName>
                                        </p:attrNameLst>
                                      </p:cBhvr>
                                      <p:tavLst>
                                        <p:tav tm="0">
                                          <p:val>
                                            <p:strVal val="0-#ppt_h/2"/>
                                          </p:val>
                                        </p:tav>
                                        <p:tav tm="100000">
                                          <p:val>
                                            <p:strVal val="#ppt_y"/>
                                          </p:val>
                                        </p:tav>
                                      </p:tavLst>
                                    </p:anim>
                                  </p:childTnLst>
                                </p:cTn>
                              </p:par>
                            </p:childTnLst>
                          </p:cTn>
                        </p:par>
                        <p:par>
                          <p:cTn id="19" fill="hold" nodeType="withGroup">
                            <p:stCondLst>
                              <p:cond delay="1500"/>
                            </p:stCondLst>
                            <p:childTnLst>
                              <p:par>
                                <p:cTn id="20" presetID="2" presetClass="entr" presetSubtype="1" fill="hold" grpId="0" nodeType="afterEffect">
                                  <p:stCondLst>
                                    <p:cond delay="0"/>
                                  </p:stCondLst>
                                  <p:childTnLst>
                                    <p:set>
                                      <p:cBhvr>
                                        <p:cTn id="21" dur="1" fill="hold">
                                          <p:stCondLst>
                                            <p:cond delay="0"/>
                                          </p:stCondLst>
                                        </p:cTn>
                                        <p:tgtEl>
                                          <p:spTgt spid="421894">
                                            <p:txEl>
                                              <p:pRg st="0" end="0"/>
                                            </p:txEl>
                                          </p:spTgt>
                                        </p:tgtEl>
                                        <p:attrNameLst>
                                          <p:attrName>style.visibility</p:attrName>
                                        </p:attrNameLst>
                                      </p:cBhvr>
                                      <p:to>
                                        <p:strVal val="visible"/>
                                      </p:to>
                                    </p:set>
                                    <p:anim calcmode="lin" valueType="num">
                                      <p:cBhvr additive="base">
                                        <p:cTn id="22" dur="500" fill="hold"/>
                                        <p:tgtEl>
                                          <p:spTgt spid="421894">
                                            <p:txEl>
                                              <p:pRg st="0" end="0"/>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421894">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1891" grpId="0" autoUpdateAnimBg="0"/>
      <p:bldP spid="421892" grpId="0" build="p" autoUpdateAnimBg="0"/>
      <p:bldP spid="421893" grpId="0" build="p" autoUpdateAnimBg="0"/>
      <p:bldP spid="421894" grpId="0" build="p" autoUpdateAnimBg="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WordArt 2"/>
          <p:cNvSpPr>
            <a:spLocks noChangeArrowheads="1" noChangeShapeType="1" noTextEdit="1"/>
          </p:cNvSpPr>
          <p:nvPr/>
        </p:nvSpPr>
        <p:spPr bwMode="auto">
          <a:xfrm>
            <a:off x="1689100" y="1608138"/>
            <a:ext cx="7556500" cy="4149725"/>
          </a:xfrm>
          <a:prstGeom prst="rect">
            <a:avLst/>
          </a:prstGeom>
        </p:spPr>
        <p:txBody>
          <a:bodyPr wrap="none" fromWordArt="1">
            <a:prstTxWarp prst="textPlain">
              <a:avLst>
                <a:gd name="adj" fmla="val 50000"/>
              </a:avLst>
            </a:prstTxWarp>
          </a:bodyPr>
          <a:lstStyle/>
          <a:p>
            <a:pPr algn="ctr"/>
            <a:r>
              <a:rPr lang="en-US" sz="2800" b="1" kern="10" dirty="0">
                <a:ln w="9525">
                  <a:noFill/>
                  <a:round/>
                  <a:headEnd/>
                  <a:tailEnd/>
                </a:ln>
                <a:effectLst>
                  <a:outerShdw blurRad="63500" dist="45791" dir="2021404" algn="ctr" rotWithShape="0">
                    <a:srgbClr val="C0C0C0"/>
                  </a:outerShdw>
                </a:effectLst>
                <a:latin typeface="+mj-lt"/>
                <a:ea typeface="Geneva"/>
                <a:cs typeface="Geneva"/>
              </a:rPr>
              <a:t>De quoi </a:t>
            </a:r>
            <a:r>
              <a:rPr lang="en-US" sz="2800" b="1" kern="10" dirty="0" err="1">
                <a:ln w="9525">
                  <a:noFill/>
                  <a:round/>
                  <a:headEnd/>
                  <a:tailEnd/>
                </a:ln>
                <a:effectLst>
                  <a:outerShdw blurRad="63500" dist="45791" dir="2021404" algn="ctr" rotWithShape="0">
                    <a:srgbClr val="C0C0C0"/>
                  </a:outerShdw>
                </a:effectLst>
                <a:latin typeface="+mj-lt"/>
                <a:ea typeface="Geneva"/>
                <a:cs typeface="Geneva"/>
              </a:rPr>
              <a:t>parle</a:t>
            </a:r>
            <a:r>
              <a:rPr lang="en-US" sz="2800" b="1" kern="10" dirty="0">
                <a:ln w="9525">
                  <a:noFill/>
                  <a:round/>
                  <a:headEnd/>
                  <a:tailEnd/>
                </a:ln>
                <a:effectLst>
                  <a:outerShdw blurRad="63500" dist="45791" dir="2021404" algn="ctr" rotWithShape="0">
                    <a:srgbClr val="C0C0C0"/>
                  </a:outerShdw>
                </a:effectLst>
                <a:latin typeface="+mj-lt"/>
                <a:ea typeface="Geneva"/>
                <a:cs typeface="Geneva"/>
              </a:rPr>
              <a:t>-t-on</a:t>
            </a:r>
          </a:p>
          <a:p>
            <a:pPr algn="ctr"/>
            <a:r>
              <a:rPr lang="en-US" sz="2800" b="1" kern="10" dirty="0" err="1">
                <a:ln w="9525">
                  <a:noFill/>
                  <a:round/>
                  <a:headEnd/>
                  <a:tailEnd/>
                </a:ln>
                <a:effectLst>
                  <a:outerShdw blurRad="63500" dist="45791" dir="2021404" algn="ctr" rotWithShape="0">
                    <a:srgbClr val="C0C0C0"/>
                  </a:outerShdw>
                </a:effectLst>
                <a:latin typeface="+mj-lt"/>
                <a:ea typeface="Geneva"/>
                <a:cs typeface="Geneva"/>
              </a:rPr>
              <a:t>quand</a:t>
            </a:r>
            <a:r>
              <a:rPr lang="en-US" sz="2800" b="1" kern="10" dirty="0">
                <a:ln w="9525">
                  <a:noFill/>
                  <a:round/>
                  <a:headEnd/>
                  <a:tailEnd/>
                </a:ln>
                <a:effectLst>
                  <a:outerShdw blurRad="63500" dist="45791" dir="2021404" algn="ctr" rotWithShape="0">
                    <a:srgbClr val="C0C0C0"/>
                  </a:outerShdw>
                </a:effectLst>
                <a:latin typeface="+mj-lt"/>
                <a:ea typeface="Geneva"/>
                <a:cs typeface="Geneva"/>
              </a:rPr>
              <a:t> </a:t>
            </a:r>
            <a:r>
              <a:rPr lang="en-US" sz="2800" b="1" kern="10" dirty="0" err="1">
                <a:ln w="9525">
                  <a:noFill/>
                  <a:round/>
                  <a:headEnd/>
                  <a:tailEnd/>
                </a:ln>
                <a:effectLst>
                  <a:outerShdw blurRad="63500" dist="45791" dir="2021404" algn="ctr" rotWithShape="0">
                    <a:srgbClr val="C0C0C0"/>
                  </a:outerShdw>
                </a:effectLst>
                <a:latin typeface="+mj-lt"/>
                <a:ea typeface="Geneva"/>
                <a:cs typeface="Geneva"/>
              </a:rPr>
              <a:t>il</a:t>
            </a:r>
            <a:r>
              <a:rPr lang="en-US" sz="2800" b="1" kern="10" dirty="0">
                <a:ln w="9525">
                  <a:noFill/>
                  <a:round/>
                  <a:headEnd/>
                  <a:tailEnd/>
                </a:ln>
                <a:effectLst>
                  <a:outerShdw blurRad="63500" dist="45791" dir="2021404" algn="ctr" rotWithShape="0">
                    <a:srgbClr val="C0C0C0"/>
                  </a:outerShdw>
                </a:effectLst>
                <a:latin typeface="+mj-lt"/>
                <a:ea typeface="Geneva"/>
                <a:cs typeface="Geneva"/>
              </a:rPr>
              <a:t> </a:t>
            </a:r>
            <a:r>
              <a:rPr lang="en-US" sz="2800" b="1" kern="10" dirty="0" err="1">
                <a:ln w="9525">
                  <a:noFill/>
                  <a:round/>
                  <a:headEnd/>
                  <a:tailEnd/>
                </a:ln>
                <a:effectLst>
                  <a:outerShdw blurRad="63500" dist="45791" dir="2021404" algn="ctr" rotWithShape="0">
                    <a:srgbClr val="C0C0C0"/>
                  </a:outerShdw>
                </a:effectLst>
                <a:latin typeface="+mj-lt"/>
                <a:ea typeface="Geneva"/>
                <a:cs typeface="Geneva"/>
              </a:rPr>
              <a:t>est</a:t>
            </a:r>
            <a:r>
              <a:rPr lang="en-US" sz="2800" b="1" kern="10" dirty="0">
                <a:ln w="9525">
                  <a:noFill/>
                  <a:round/>
                  <a:headEnd/>
                  <a:tailEnd/>
                </a:ln>
                <a:effectLst>
                  <a:outerShdw blurRad="63500" dist="45791" dir="2021404" algn="ctr" rotWithShape="0">
                    <a:srgbClr val="C0C0C0"/>
                  </a:outerShdw>
                </a:effectLst>
                <a:latin typeface="+mj-lt"/>
                <a:ea typeface="Geneva"/>
                <a:cs typeface="Geneva"/>
              </a:rPr>
              <a:t> question</a:t>
            </a:r>
          </a:p>
          <a:p>
            <a:pPr algn="ctr"/>
            <a:r>
              <a:rPr lang="en-US" sz="2800" b="1" kern="10" dirty="0">
                <a:ln w="9525">
                  <a:noFill/>
                  <a:round/>
                  <a:headEnd/>
                  <a:tailEnd/>
                </a:ln>
                <a:effectLst>
                  <a:outerShdw blurRad="63500" dist="45791" dir="2021404" algn="ctr" rotWithShape="0">
                    <a:srgbClr val="C0C0C0"/>
                  </a:outerShdw>
                </a:effectLst>
                <a:latin typeface="+mj-lt"/>
                <a:ea typeface="Geneva"/>
                <a:cs typeface="Geneva"/>
              </a:rPr>
              <a:t>de </a:t>
            </a:r>
            <a:r>
              <a:rPr lang="en-US" sz="2800" b="1" kern="10" dirty="0" err="1" smtClean="0">
                <a:ln w="9525">
                  <a:noFill/>
                  <a:round/>
                  <a:headEnd/>
                  <a:tailEnd/>
                </a:ln>
                <a:effectLst>
                  <a:outerShdw blurRad="63500" dist="45791" dir="2021404" algn="ctr" rotWithShape="0">
                    <a:srgbClr val="C0C0C0"/>
                  </a:outerShdw>
                </a:effectLst>
                <a:latin typeface="+mj-lt"/>
                <a:ea typeface="Geneva"/>
                <a:cs typeface="Geneva"/>
              </a:rPr>
              <a:t>compétence</a:t>
            </a:r>
            <a:r>
              <a:rPr lang="en-US" sz="2800" b="1" kern="10" dirty="0" smtClean="0">
                <a:ln w="9525">
                  <a:noFill/>
                  <a:round/>
                  <a:headEnd/>
                  <a:tailEnd/>
                </a:ln>
                <a:effectLst>
                  <a:outerShdw blurRad="63500" dist="45791" dir="2021404" algn="ctr" rotWithShape="0">
                    <a:srgbClr val="C0C0C0"/>
                  </a:outerShdw>
                </a:effectLst>
                <a:latin typeface="+mj-lt"/>
                <a:ea typeface="Geneva"/>
                <a:cs typeface="Geneva"/>
              </a:rPr>
              <a:t>?</a:t>
            </a:r>
            <a:endParaRPr lang="en-US" sz="2800" b="1" kern="10" dirty="0">
              <a:ln w="9525">
                <a:noFill/>
                <a:round/>
                <a:headEnd/>
                <a:tailEnd/>
              </a:ln>
              <a:effectLst>
                <a:outerShdw blurRad="63500" dist="45791" dir="2021404" algn="ctr" rotWithShape="0">
                  <a:srgbClr val="C0C0C0"/>
                </a:outerShdw>
              </a:effectLst>
              <a:latin typeface="+mj-lt"/>
              <a:ea typeface="Geneva"/>
              <a:cs typeface="Geneva"/>
            </a:endParaRPr>
          </a:p>
        </p:txBody>
      </p:sp>
    </p:spTree>
    <p:extLst>
      <p:ext uri="{BB962C8B-B14F-4D97-AF65-F5344CB8AC3E}">
        <p14:creationId xmlns:p14="http://schemas.microsoft.com/office/powerpoint/2010/main" val="3576604312"/>
      </p:ext>
    </p:extLst>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78850"/>
                                        </p:tgtEl>
                                        <p:attrNameLst>
                                          <p:attrName>style.visibility</p:attrName>
                                        </p:attrNameLst>
                                      </p:cBhvr>
                                      <p:to>
                                        <p:strVal val="visible"/>
                                      </p:to>
                                    </p:set>
                                    <p:anim to="" calcmode="lin" valueType="num">
                                      <p:cBhvr>
                                        <p:cTn id="7" dur="1" fill="hold"/>
                                        <p:tgtEl>
                                          <p:spTgt spid="78850"/>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WordArt 2"/>
          <p:cNvSpPr>
            <a:spLocks noChangeArrowheads="1" noChangeShapeType="1" noTextEdit="1"/>
          </p:cNvSpPr>
          <p:nvPr/>
        </p:nvSpPr>
        <p:spPr bwMode="auto">
          <a:xfrm>
            <a:off x="2146566" y="2217209"/>
            <a:ext cx="6463771" cy="3116791"/>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lIns="104498" tIns="52249" rIns="104498" bIns="52249" fromWordArt="1">
            <a:prstTxWarp prst="textPlain">
              <a:avLst>
                <a:gd name="adj" fmla="val 50000"/>
              </a:avLst>
            </a:prstTxWarp>
          </a:bodyPr>
          <a:lstStyle/>
          <a:p>
            <a:pPr algn="ctr"/>
            <a:r>
              <a:rPr lang="fr-FR" sz="3200" b="1" kern="10">
                <a:effectLst>
                  <a:outerShdw blurRad="63500" dist="45791" dir="2021404" algn="ctr" rotWithShape="0">
                    <a:srgbClr val="C0C0C0"/>
                  </a:outerShdw>
                </a:effectLst>
                <a:latin typeface="Corbel Italic"/>
                <a:ea typeface="Corbel Italic"/>
                <a:cs typeface="Corbel Italic"/>
              </a:rPr>
              <a:t>Deux analogies</a:t>
            </a:r>
          </a:p>
          <a:p>
            <a:pPr algn="ctr"/>
            <a:r>
              <a:rPr lang="fr-FR" sz="3200" b="1" kern="10">
                <a:effectLst>
                  <a:outerShdw blurRad="63500" dist="45791" dir="2021404" algn="ctr" rotWithShape="0">
                    <a:srgbClr val="C0C0C0"/>
                  </a:outerShdw>
                </a:effectLst>
                <a:latin typeface="Corbel Italic"/>
                <a:ea typeface="Corbel Italic"/>
                <a:cs typeface="Corbel Italic"/>
              </a:rPr>
              <a:t>intéressantes</a:t>
            </a:r>
          </a:p>
        </p:txBody>
      </p:sp>
    </p:spTree>
    <p:extLst>
      <p:ext uri="{BB962C8B-B14F-4D97-AF65-F5344CB8AC3E}">
        <p14:creationId xmlns:p14="http://schemas.microsoft.com/office/powerpoint/2010/main" val="3763192179"/>
      </p:ext>
    </p:extLst>
  </p:cSld>
  <p:clrMapOvr>
    <a:masterClrMapping/>
  </p:clrMapOvr>
  <p:transition spd="slow">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78850"/>
                                        </p:tgtEl>
                                        <p:attrNameLst>
                                          <p:attrName>style.visibility</p:attrName>
                                        </p:attrNameLst>
                                      </p:cBhvr>
                                      <p:to>
                                        <p:strVal val="visible"/>
                                      </p:to>
                                    </p:set>
                                    <p:animEffect transition="in" filter="wedge">
                                      <p:cBhvr>
                                        <p:cTn id="7" dur="1000"/>
                                        <p:tgtEl>
                                          <p:spTgt spid="788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0" grpId="0" animBg="1"/>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Rectangle 3"/>
          <p:cNvSpPr>
            <a:spLocks noChangeArrowheads="1"/>
          </p:cNvSpPr>
          <p:nvPr/>
        </p:nvSpPr>
        <p:spPr bwMode="auto">
          <a:xfrm>
            <a:off x="1878013" y="785813"/>
            <a:ext cx="6753225" cy="1562328"/>
          </a:xfrm>
          <a:prstGeom prst="rect">
            <a:avLst/>
          </a:prstGeom>
          <a:noFill/>
          <a:ln w="9525">
            <a:noFill/>
            <a:miter lim="800000"/>
            <a:headEnd/>
            <a:tailEnd/>
          </a:ln>
        </p:spPr>
        <p:txBody>
          <a:bodyPr lIns="104498" tIns="52249" rIns="104498" bIns="52249">
            <a:prstTxWarp prst="textNoShape">
              <a:avLst/>
            </a:prstTxWarp>
            <a:spAutoFit/>
          </a:bodyPr>
          <a:lstStyle/>
          <a:p>
            <a:pPr algn="ctr" defTabSz="1044575" eaLnBrk="0" hangingPunct="0">
              <a:lnSpc>
                <a:spcPct val="120000"/>
              </a:lnSpc>
              <a:spcBef>
                <a:spcPct val="50000"/>
              </a:spcBef>
              <a:buClr>
                <a:srgbClr val="FF0000"/>
              </a:buClr>
              <a:buFont typeface="Wingdings" pitchFamily="-72" charset="2"/>
              <a:buNone/>
              <a:tabLst>
                <a:tab pos="769938" algn="l"/>
              </a:tabLst>
            </a:pPr>
            <a:r>
              <a:rPr lang="fr-FR" sz="4000" b="1" dirty="0"/>
              <a:t>On pourrait définir une compétence comme</a:t>
            </a:r>
          </a:p>
        </p:txBody>
      </p:sp>
      <p:sp>
        <p:nvSpPr>
          <p:cNvPr id="372740" name="Rectangle 4"/>
          <p:cNvSpPr>
            <a:spLocks noChangeArrowheads="1"/>
          </p:cNvSpPr>
          <p:nvPr/>
        </p:nvSpPr>
        <p:spPr bwMode="auto">
          <a:xfrm>
            <a:off x="457200" y="3425825"/>
            <a:ext cx="9601200" cy="3411035"/>
          </a:xfrm>
          <a:prstGeom prst="rect">
            <a:avLst/>
          </a:prstGeom>
          <a:noFill/>
          <a:ln w="9525">
            <a:noFill/>
            <a:miter lim="800000"/>
            <a:headEnd/>
            <a:tailEnd/>
          </a:ln>
        </p:spPr>
        <p:txBody>
          <a:bodyPr lIns="104493" tIns="52247" rIns="104493" bIns="52247">
            <a:prstTxWarp prst="textNoShape">
              <a:avLst/>
            </a:prstTxWarp>
            <a:spAutoFit/>
          </a:bodyPr>
          <a:lstStyle/>
          <a:p>
            <a:pPr algn="ctr" defTabSz="1044575" eaLnBrk="0" hangingPunct="0">
              <a:lnSpc>
                <a:spcPct val="120000"/>
              </a:lnSpc>
              <a:spcBef>
                <a:spcPct val="50000"/>
              </a:spcBef>
              <a:buClr>
                <a:srgbClr val="FF0000"/>
              </a:buClr>
              <a:buFont typeface="Wingdings" pitchFamily="-72" charset="2"/>
              <a:buNone/>
              <a:tabLst>
                <a:tab pos="769938" algn="l"/>
              </a:tabLst>
            </a:pPr>
            <a:r>
              <a:rPr lang="fr-FR" sz="3600" b="1" dirty="0">
                <a:solidFill>
                  <a:srgbClr val="800000"/>
                </a:solidFill>
              </a:rPr>
              <a:t>un savoir-agir complexe prenant appui sur la mobilisation et la combinaison efficaces d’une variété de ressources internes et externes à l’intérieur d’une </a:t>
            </a:r>
            <a:br>
              <a:rPr lang="fr-FR" sz="3600" b="1" dirty="0">
                <a:solidFill>
                  <a:srgbClr val="800000"/>
                </a:solidFill>
              </a:rPr>
            </a:br>
            <a:r>
              <a:rPr lang="fr-FR" sz="3600" b="1" dirty="0" smtClean="0">
                <a:solidFill>
                  <a:srgbClr val="800000"/>
                </a:solidFill>
              </a:rPr>
              <a:t>famille </a:t>
            </a:r>
            <a:r>
              <a:rPr lang="fr-FR" sz="3600" b="1" dirty="0">
                <a:solidFill>
                  <a:srgbClr val="800000"/>
                </a:solidFill>
              </a:rPr>
              <a:t>de situations.</a:t>
            </a:r>
          </a:p>
        </p:txBody>
      </p:sp>
    </p:spTree>
    <p:extLst>
      <p:ext uri="{BB962C8B-B14F-4D97-AF65-F5344CB8AC3E}">
        <p14:creationId xmlns:p14="http://schemas.microsoft.com/office/powerpoint/2010/main" val="1132653884"/>
      </p:ext>
    </p:extLst>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372739">
                                            <p:txEl>
                                              <p:pRg st="0" end="0"/>
                                            </p:txEl>
                                          </p:spTgt>
                                        </p:tgtEl>
                                        <p:attrNameLst>
                                          <p:attrName>style.visibility</p:attrName>
                                        </p:attrNameLst>
                                      </p:cBhvr>
                                      <p:to>
                                        <p:strVal val="visible"/>
                                      </p:to>
                                    </p:set>
                                    <p:anim calcmode="lin" valueType="num">
                                      <p:cBhvr additive="base">
                                        <p:cTn id="7" dur="500" fill="hold"/>
                                        <p:tgtEl>
                                          <p:spTgt spid="37273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72739">
                                            <p:txEl>
                                              <p:pRg st="0" end="0"/>
                                            </p:txEl>
                                          </p:spTgt>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2" presetClass="entr" presetSubtype="6" fill="hold" grpId="0" nodeType="afterEffect">
                                  <p:stCondLst>
                                    <p:cond delay="0"/>
                                  </p:stCondLst>
                                  <p:childTnLst>
                                    <p:set>
                                      <p:cBhvr>
                                        <p:cTn id="11" dur="1" fill="hold">
                                          <p:stCondLst>
                                            <p:cond delay="0"/>
                                          </p:stCondLst>
                                        </p:cTn>
                                        <p:tgtEl>
                                          <p:spTgt spid="372740"/>
                                        </p:tgtEl>
                                        <p:attrNameLst>
                                          <p:attrName>style.visibility</p:attrName>
                                        </p:attrNameLst>
                                      </p:cBhvr>
                                      <p:to>
                                        <p:strVal val="visible"/>
                                      </p:to>
                                    </p:set>
                                    <p:anim calcmode="lin" valueType="num">
                                      <p:cBhvr additive="base">
                                        <p:cTn id="12" dur="500" fill="hold"/>
                                        <p:tgtEl>
                                          <p:spTgt spid="372740"/>
                                        </p:tgtEl>
                                        <p:attrNameLst>
                                          <p:attrName>ppt_x</p:attrName>
                                        </p:attrNameLst>
                                      </p:cBhvr>
                                      <p:tavLst>
                                        <p:tav tm="0">
                                          <p:val>
                                            <p:strVal val="1+#ppt_w/2"/>
                                          </p:val>
                                        </p:tav>
                                        <p:tav tm="100000">
                                          <p:val>
                                            <p:strVal val="#ppt_x"/>
                                          </p:val>
                                        </p:tav>
                                      </p:tavLst>
                                    </p:anim>
                                    <p:anim calcmode="lin" valueType="num">
                                      <p:cBhvr additive="base">
                                        <p:cTn id="13" dur="500" fill="hold"/>
                                        <p:tgtEl>
                                          <p:spTgt spid="37274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2739" grpId="0" build="p" autoUpdateAnimBg="0"/>
      <p:bldP spid="372740"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3" name="Text Box 7"/>
          <p:cNvSpPr txBox="1">
            <a:spLocks noChangeArrowheads="1"/>
          </p:cNvSpPr>
          <p:nvPr/>
        </p:nvSpPr>
        <p:spPr bwMode="auto">
          <a:xfrm>
            <a:off x="1012825" y="1289050"/>
            <a:ext cx="9074150" cy="4214336"/>
          </a:xfrm>
          <a:prstGeom prst="rect">
            <a:avLst/>
          </a:prstGeom>
          <a:noFill/>
          <a:ln w="9525">
            <a:noFill/>
            <a:miter lim="800000"/>
            <a:headEnd/>
            <a:tailEnd/>
          </a:ln>
        </p:spPr>
        <p:txBody>
          <a:bodyPr lIns="104498" tIns="52249" rIns="104498" bIns="52249">
            <a:prstTxWarp prst="textNoShape">
              <a:avLst/>
            </a:prstTxWarp>
            <a:spAutoFit/>
          </a:bodyPr>
          <a:lstStyle/>
          <a:p>
            <a:pPr algn="ctr" defTabSz="1044575" eaLnBrk="0" hangingPunct="0">
              <a:lnSpc>
                <a:spcPct val="150000"/>
              </a:lnSpc>
              <a:spcBef>
                <a:spcPct val="50000"/>
              </a:spcBef>
              <a:buClr>
                <a:srgbClr val="FF0000"/>
              </a:buClr>
              <a:buFont typeface="Wingdings" pitchFamily="-72" charset="2"/>
              <a:buNone/>
              <a:tabLst>
                <a:tab pos="769938" algn="l"/>
              </a:tabLst>
            </a:pPr>
            <a:r>
              <a:rPr lang="fr-FR" sz="3600" b="1" dirty="0"/>
              <a:t>L’idée de </a:t>
            </a:r>
            <a:r>
              <a:rPr lang="fr-FR" sz="3600" b="1" dirty="0">
                <a:solidFill>
                  <a:srgbClr val="800000"/>
                </a:solidFill>
              </a:rPr>
              <a:t>«</a:t>
            </a:r>
            <a:r>
              <a:rPr lang="fr-FR" sz="3600" dirty="0">
                <a:solidFill>
                  <a:srgbClr val="800000"/>
                </a:solidFill>
              </a:rPr>
              <a:t> </a:t>
            </a:r>
            <a:r>
              <a:rPr lang="fr-FR" sz="3600" b="1" dirty="0">
                <a:solidFill>
                  <a:srgbClr val="800000"/>
                </a:solidFill>
              </a:rPr>
              <a:t>savoir-agir » </a:t>
            </a:r>
            <a:r>
              <a:rPr lang="fr-FR" sz="3600" b="1" dirty="0"/>
              <a:t>donne un caractère très englobant à la compétence et elle évite que cette dernière soit réduite à un ensemble de savoir-faire.</a:t>
            </a:r>
          </a:p>
        </p:txBody>
      </p:sp>
    </p:spTree>
    <p:extLst>
      <p:ext uri="{BB962C8B-B14F-4D97-AF65-F5344CB8AC3E}">
        <p14:creationId xmlns:p14="http://schemas.microsoft.com/office/powerpoint/2010/main" val="3799684243"/>
      </p:ext>
    </p:extLst>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2773"/>
                                        </p:tgtEl>
                                        <p:attrNameLst>
                                          <p:attrName>style.visibility</p:attrName>
                                        </p:attrNameLst>
                                      </p:cBhvr>
                                      <p:to>
                                        <p:strVal val="visible"/>
                                      </p:to>
                                    </p:set>
                                    <p:animEffect transition="in" filter="checkerboard(across)">
                                      <p:cBhvr>
                                        <p:cTn id="7" dur="500"/>
                                        <p:tgtEl>
                                          <p:spTgt spid="327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3"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6835" name="Rectangle 3"/>
          <p:cNvSpPr>
            <a:spLocks noChangeArrowheads="1"/>
          </p:cNvSpPr>
          <p:nvPr/>
        </p:nvSpPr>
        <p:spPr bwMode="auto">
          <a:xfrm>
            <a:off x="457200" y="990600"/>
            <a:ext cx="9601200" cy="5172075"/>
          </a:xfrm>
          <a:prstGeom prst="rect">
            <a:avLst/>
          </a:prstGeom>
          <a:noFill/>
          <a:ln w="9525">
            <a:noFill/>
            <a:miter lim="800000"/>
            <a:headEnd/>
            <a:tailEnd/>
          </a:ln>
        </p:spPr>
        <p:txBody>
          <a:bodyPr lIns="104493" tIns="52247" rIns="104493" bIns="52247">
            <a:prstTxWarp prst="textNoShape">
              <a:avLst/>
            </a:prstTxWarp>
            <a:spAutoFit/>
          </a:bodyPr>
          <a:lstStyle/>
          <a:p>
            <a:pPr algn="ctr" defTabSz="1044575" eaLnBrk="0" hangingPunct="0">
              <a:lnSpc>
                <a:spcPct val="130000"/>
              </a:lnSpc>
              <a:spcBef>
                <a:spcPct val="50000"/>
              </a:spcBef>
              <a:buClr>
                <a:srgbClr val="FF0000"/>
              </a:buClr>
              <a:buFont typeface="Wingdings" pitchFamily="-72" charset="2"/>
              <a:buNone/>
              <a:tabLst>
                <a:tab pos="769938" algn="l"/>
              </a:tabLst>
            </a:pPr>
            <a:r>
              <a:rPr lang="fr-FR" sz="3200" b="1" dirty="0"/>
              <a:t>L’idée de </a:t>
            </a:r>
            <a:r>
              <a:rPr lang="fr-FR" sz="3200" b="1" dirty="0">
                <a:solidFill>
                  <a:srgbClr val="800000"/>
                </a:solidFill>
              </a:rPr>
              <a:t>« mobilisation et de combinaison efficaces » </a:t>
            </a:r>
            <a:r>
              <a:rPr lang="fr-FR" sz="3200" b="1" dirty="0"/>
              <a:t>rend chaque compétence indissociable des contextes dans lesquels elle est mise en œuvre et elle accorde une très grande importance à l’efficacité de la mobilisation et de la combinaison des ressources compte tenu du contexte </a:t>
            </a:r>
            <a:br>
              <a:rPr lang="fr-FR" sz="3200" b="1" dirty="0"/>
            </a:br>
            <a:r>
              <a:rPr lang="fr-FR" sz="3200" b="1" dirty="0"/>
              <a:t>en question.</a:t>
            </a:r>
          </a:p>
        </p:txBody>
      </p:sp>
    </p:spTree>
    <p:extLst>
      <p:ext uri="{BB962C8B-B14F-4D97-AF65-F5344CB8AC3E}">
        <p14:creationId xmlns:p14="http://schemas.microsoft.com/office/powerpoint/2010/main" val="3061713031"/>
      </p:ext>
    </p:extLst>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grpId="0" nodeType="clickEffect">
                                  <p:stCondLst>
                                    <p:cond delay="0"/>
                                  </p:stCondLst>
                                  <p:childTnLst>
                                    <p:set>
                                      <p:cBhvr>
                                        <p:cTn id="6" dur="1" fill="hold">
                                          <p:stCondLst>
                                            <p:cond delay="0"/>
                                          </p:stCondLst>
                                        </p:cTn>
                                        <p:tgtEl>
                                          <p:spTgt spid="376835">
                                            <p:txEl>
                                              <p:pRg st="0" end="0"/>
                                            </p:txEl>
                                          </p:spTgt>
                                        </p:tgtEl>
                                        <p:attrNameLst>
                                          <p:attrName>style.visibility</p:attrName>
                                        </p:attrNameLst>
                                      </p:cBhvr>
                                      <p:to>
                                        <p:strVal val="visible"/>
                                      </p:to>
                                    </p:set>
                                    <p:anim calcmode="lin" valueType="num">
                                      <p:cBhvr additive="base">
                                        <p:cTn id="7" dur="500" fill="hold"/>
                                        <p:tgtEl>
                                          <p:spTgt spid="376835">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76835">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6835" grpId="0" build="p" autoUpdateAnimBg="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83" name="Rectangle 3"/>
          <p:cNvSpPr>
            <a:spLocks noChangeArrowheads="1"/>
          </p:cNvSpPr>
          <p:nvPr/>
        </p:nvSpPr>
        <p:spPr bwMode="auto">
          <a:xfrm>
            <a:off x="654050" y="648345"/>
            <a:ext cx="9512300" cy="2441575"/>
          </a:xfrm>
          <a:prstGeom prst="rect">
            <a:avLst/>
          </a:prstGeom>
          <a:noFill/>
          <a:ln w="9525">
            <a:noFill/>
            <a:miter lim="800000"/>
            <a:headEnd/>
            <a:tailEnd/>
          </a:ln>
        </p:spPr>
        <p:txBody>
          <a:bodyPr lIns="104493" tIns="52247" rIns="104493" bIns="52247">
            <a:prstTxWarp prst="textNoShape">
              <a:avLst/>
            </a:prstTxWarp>
            <a:spAutoFit/>
          </a:bodyPr>
          <a:lstStyle/>
          <a:p>
            <a:pPr defTabSz="1044575" eaLnBrk="0" hangingPunct="0">
              <a:lnSpc>
                <a:spcPct val="120000"/>
              </a:lnSpc>
              <a:spcBef>
                <a:spcPct val="50000"/>
              </a:spcBef>
              <a:buClr>
                <a:srgbClr val="FF0000"/>
              </a:buClr>
              <a:buFont typeface="Wingdings" pitchFamily="-72" charset="2"/>
              <a:buNone/>
              <a:tabLst>
                <a:tab pos="769938" algn="l"/>
              </a:tabLst>
            </a:pPr>
            <a:r>
              <a:rPr lang="fr-FR" sz="3200" b="1" dirty="0"/>
              <a:t>L’idée </a:t>
            </a:r>
            <a:r>
              <a:rPr lang="fr-FR" sz="3200" b="1" dirty="0">
                <a:solidFill>
                  <a:srgbClr val="800000"/>
                </a:solidFill>
              </a:rPr>
              <a:t>« d’un ensemble de ressources internes » </a:t>
            </a:r>
            <a:r>
              <a:rPr lang="fr-FR" sz="3200" b="1" dirty="0"/>
              <a:t>fait référence à des connaissances, mais elle ne se limite pas seulement à ces dernières.</a:t>
            </a:r>
          </a:p>
        </p:txBody>
      </p:sp>
      <p:sp>
        <p:nvSpPr>
          <p:cNvPr id="378884" name="Text Box 4"/>
          <p:cNvSpPr txBox="1">
            <a:spLocks noChangeArrowheads="1"/>
          </p:cNvSpPr>
          <p:nvPr/>
        </p:nvSpPr>
        <p:spPr bwMode="auto">
          <a:xfrm>
            <a:off x="622300" y="3451225"/>
            <a:ext cx="9607550" cy="1273175"/>
          </a:xfrm>
          <a:prstGeom prst="rect">
            <a:avLst/>
          </a:prstGeom>
          <a:noFill/>
          <a:ln w="9525">
            <a:noFill/>
            <a:miter lim="800000"/>
            <a:headEnd/>
            <a:tailEnd/>
          </a:ln>
        </p:spPr>
        <p:txBody>
          <a:bodyPr lIns="104493" tIns="52247" rIns="104493" bIns="52247">
            <a:prstTxWarp prst="textNoShape">
              <a:avLst/>
            </a:prstTxWarp>
            <a:spAutoFit/>
          </a:bodyPr>
          <a:lstStyle/>
          <a:p>
            <a:pPr defTabSz="1044575" eaLnBrk="0" hangingPunct="0">
              <a:lnSpc>
                <a:spcPct val="120000"/>
              </a:lnSpc>
              <a:spcBef>
                <a:spcPct val="50000"/>
              </a:spcBef>
              <a:buClr>
                <a:srgbClr val="FF0000"/>
              </a:buClr>
              <a:buFont typeface="Wingdings" pitchFamily="-72" charset="2"/>
              <a:buNone/>
              <a:tabLst>
                <a:tab pos="769938" algn="l"/>
              </a:tabLst>
            </a:pPr>
            <a:r>
              <a:rPr lang="fr-FR" sz="3200" b="1" dirty="0"/>
              <a:t>Les ressources </a:t>
            </a:r>
            <a:r>
              <a:rPr lang="fr-FR" sz="3200" b="1" dirty="0">
                <a:solidFill>
                  <a:srgbClr val="800000"/>
                </a:solidFill>
              </a:rPr>
              <a:t>internes </a:t>
            </a:r>
            <a:r>
              <a:rPr lang="fr-FR" sz="3200" b="1" dirty="0"/>
              <a:t>incluent aussi des attitudes, des valeurs, des approches, etc. </a:t>
            </a:r>
          </a:p>
        </p:txBody>
      </p:sp>
      <p:sp>
        <p:nvSpPr>
          <p:cNvPr id="378885" name="Rectangle 5"/>
          <p:cNvSpPr>
            <a:spLocks noChangeArrowheads="1"/>
          </p:cNvSpPr>
          <p:nvPr/>
        </p:nvSpPr>
        <p:spPr bwMode="auto">
          <a:xfrm>
            <a:off x="609600" y="5257800"/>
            <a:ext cx="9680575" cy="1273175"/>
          </a:xfrm>
          <a:prstGeom prst="rect">
            <a:avLst/>
          </a:prstGeom>
          <a:noFill/>
          <a:ln w="9525">
            <a:noFill/>
            <a:miter lim="800000"/>
            <a:headEnd/>
            <a:tailEnd/>
          </a:ln>
        </p:spPr>
        <p:txBody>
          <a:bodyPr lIns="104493" tIns="52247" rIns="104493" bIns="52247">
            <a:prstTxWarp prst="textNoShape">
              <a:avLst/>
            </a:prstTxWarp>
            <a:spAutoFit/>
          </a:bodyPr>
          <a:lstStyle/>
          <a:p>
            <a:pPr defTabSz="1044575" eaLnBrk="0" hangingPunct="0">
              <a:lnSpc>
                <a:spcPct val="120000"/>
              </a:lnSpc>
              <a:spcBef>
                <a:spcPct val="50000"/>
              </a:spcBef>
              <a:buClr>
                <a:srgbClr val="FF0000"/>
              </a:buClr>
              <a:buFont typeface="Wingdings" pitchFamily="-72" charset="2"/>
              <a:buNone/>
              <a:tabLst>
                <a:tab pos="769938" algn="l"/>
              </a:tabLst>
            </a:pPr>
            <a:r>
              <a:rPr lang="fr-FR" sz="3200" b="1" dirty="0"/>
              <a:t>L’idée de ressources </a:t>
            </a:r>
            <a:r>
              <a:rPr lang="fr-FR" sz="3200" b="1" dirty="0">
                <a:solidFill>
                  <a:srgbClr val="800000"/>
                </a:solidFill>
              </a:rPr>
              <a:t>externes </a:t>
            </a:r>
            <a:r>
              <a:rPr lang="fr-FR" sz="3200" b="1" dirty="0"/>
              <a:t>est également cruciale dans toute compétence.</a:t>
            </a:r>
          </a:p>
        </p:txBody>
      </p:sp>
    </p:spTree>
    <p:extLst>
      <p:ext uri="{BB962C8B-B14F-4D97-AF65-F5344CB8AC3E}">
        <p14:creationId xmlns:p14="http://schemas.microsoft.com/office/powerpoint/2010/main" val="688767356"/>
      </p:ext>
    </p:extLst>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78883"/>
                                        </p:tgtEl>
                                        <p:attrNameLst>
                                          <p:attrName>style.visibility</p:attrName>
                                        </p:attrNameLst>
                                      </p:cBhvr>
                                      <p:to>
                                        <p:strVal val="visible"/>
                                      </p:to>
                                    </p:set>
                                    <p:animEffect transition="in" filter="wipe(down)">
                                      <p:cBhvr>
                                        <p:cTn id="7" dur="500"/>
                                        <p:tgtEl>
                                          <p:spTgt spid="378883"/>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378884"/>
                                        </p:tgtEl>
                                        <p:attrNameLst>
                                          <p:attrName>style.visibility</p:attrName>
                                        </p:attrNameLst>
                                      </p:cBhvr>
                                      <p:to>
                                        <p:strVal val="visible"/>
                                      </p:to>
                                    </p:set>
                                    <p:anim calcmode="lin" valueType="num">
                                      <p:cBhvr additive="base">
                                        <p:cTn id="12" dur="500" fill="hold"/>
                                        <p:tgtEl>
                                          <p:spTgt spid="378884"/>
                                        </p:tgtEl>
                                        <p:attrNameLst>
                                          <p:attrName>ppt_x</p:attrName>
                                        </p:attrNameLst>
                                      </p:cBhvr>
                                      <p:tavLst>
                                        <p:tav tm="0">
                                          <p:val>
                                            <p:strVal val="0-#ppt_w/2"/>
                                          </p:val>
                                        </p:tav>
                                        <p:tav tm="100000">
                                          <p:val>
                                            <p:strVal val="#ppt_x"/>
                                          </p:val>
                                        </p:tav>
                                      </p:tavLst>
                                    </p:anim>
                                    <p:anim calcmode="lin" valueType="num">
                                      <p:cBhvr additive="base">
                                        <p:cTn id="13" dur="500" fill="hold"/>
                                        <p:tgtEl>
                                          <p:spTgt spid="378884"/>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378885"/>
                                        </p:tgtEl>
                                        <p:attrNameLst>
                                          <p:attrName>style.visibility</p:attrName>
                                        </p:attrNameLst>
                                      </p:cBhvr>
                                      <p:to>
                                        <p:strVal val="visible"/>
                                      </p:to>
                                    </p:set>
                                    <p:animEffect transition="in" filter="wipe(down)">
                                      <p:cBhvr>
                                        <p:cTn id="18" dur="500"/>
                                        <p:tgtEl>
                                          <p:spTgt spid="3788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883" grpId="0" autoUpdateAnimBg="0"/>
      <p:bldP spid="378884" grpId="0" autoUpdateAnimBg="0"/>
      <p:bldP spid="378885" grpId="0" autoUpdateAnimBg="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0931" name="Rectangle 3"/>
          <p:cNvSpPr>
            <a:spLocks noChangeArrowheads="1"/>
          </p:cNvSpPr>
          <p:nvPr/>
        </p:nvSpPr>
        <p:spPr bwMode="auto">
          <a:xfrm>
            <a:off x="711200" y="592138"/>
            <a:ext cx="9512300" cy="2638425"/>
          </a:xfrm>
          <a:prstGeom prst="rect">
            <a:avLst/>
          </a:prstGeom>
          <a:noFill/>
          <a:ln w="9525">
            <a:noFill/>
            <a:miter lim="800000"/>
            <a:headEnd/>
            <a:tailEnd/>
          </a:ln>
        </p:spPr>
        <p:txBody>
          <a:bodyPr lIns="104493" tIns="52247" rIns="104493" bIns="52247">
            <a:prstTxWarp prst="textNoShape">
              <a:avLst/>
            </a:prstTxWarp>
            <a:spAutoFit/>
          </a:bodyPr>
          <a:lstStyle/>
          <a:p>
            <a:pPr defTabSz="1044575" eaLnBrk="0" hangingPunct="0">
              <a:lnSpc>
                <a:spcPct val="130000"/>
              </a:lnSpc>
              <a:spcBef>
                <a:spcPct val="50000"/>
              </a:spcBef>
              <a:buClr>
                <a:srgbClr val="FF0000"/>
              </a:buClr>
              <a:buFont typeface="Wingdings" pitchFamily="-72" charset="2"/>
              <a:buNone/>
              <a:tabLst>
                <a:tab pos="769938" algn="l"/>
              </a:tabLst>
            </a:pPr>
            <a:r>
              <a:rPr lang="fr-FR" sz="3200" b="1" dirty="0"/>
              <a:t>L’idée de </a:t>
            </a:r>
            <a:r>
              <a:rPr lang="fr-FR" sz="3200" b="1" dirty="0">
                <a:solidFill>
                  <a:srgbClr val="800000"/>
                </a:solidFill>
              </a:rPr>
              <a:t>« famille de situations » </a:t>
            </a:r>
            <a:r>
              <a:rPr lang="fr-FR" sz="3200" b="1" dirty="0"/>
              <a:t>oblige à circonscrire l’étendue des situations dans lesquelles une compétence donnée peut être mise en œuvre.</a:t>
            </a:r>
          </a:p>
        </p:txBody>
      </p:sp>
      <p:sp>
        <p:nvSpPr>
          <p:cNvPr id="380932" name="Text Box 4"/>
          <p:cNvSpPr txBox="1">
            <a:spLocks noChangeArrowheads="1"/>
          </p:cNvSpPr>
          <p:nvPr/>
        </p:nvSpPr>
        <p:spPr bwMode="auto">
          <a:xfrm>
            <a:off x="675580" y="3762375"/>
            <a:ext cx="8978900" cy="2638425"/>
          </a:xfrm>
          <a:prstGeom prst="rect">
            <a:avLst/>
          </a:prstGeom>
          <a:noFill/>
          <a:ln w="9525">
            <a:noFill/>
            <a:miter lim="800000"/>
            <a:headEnd/>
            <a:tailEnd/>
          </a:ln>
        </p:spPr>
        <p:txBody>
          <a:bodyPr lIns="104493" tIns="52247" rIns="104493" bIns="52247">
            <a:prstTxWarp prst="textNoShape">
              <a:avLst/>
            </a:prstTxWarp>
            <a:spAutoFit/>
          </a:bodyPr>
          <a:lstStyle/>
          <a:p>
            <a:pPr defTabSz="1044575" eaLnBrk="0" hangingPunct="0">
              <a:lnSpc>
                <a:spcPct val="130000"/>
              </a:lnSpc>
              <a:spcBef>
                <a:spcPct val="50000"/>
              </a:spcBef>
            </a:pPr>
            <a:r>
              <a:rPr lang="fr-FR" sz="3200" b="1"/>
              <a:t>Dans le cadre d’un programme, cette idée requiert que les formateurs délimitent rigoureusement les situations qui seront intégrées dans la formation. </a:t>
            </a:r>
          </a:p>
        </p:txBody>
      </p:sp>
    </p:spTree>
    <p:extLst>
      <p:ext uri="{BB962C8B-B14F-4D97-AF65-F5344CB8AC3E}">
        <p14:creationId xmlns:p14="http://schemas.microsoft.com/office/powerpoint/2010/main" val="1020894327"/>
      </p:ext>
    </p:extLst>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80931"/>
                                        </p:tgtEl>
                                        <p:attrNameLst>
                                          <p:attrName>style.visibility</p:attrName>
                                        </p:attrNameLst>
                                      </p:cBhvr>
                                      <p:to>
                                        <p:strVal val="visible"/>
                                      </p:to>
                                    </p:set>
                                    <p:animEffect transition="in" filter="wipe(down)">
                                      <p:cBhvr>
                                        <p:cTn id="7" dur="500"/>
                                        <p:tgtEl>
                                          <p:spTgt spid="380931"/>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380932"/>
                                        </p:tgtEl>
                                        <p:attrNameLst>
                                          <p:attrName>style.visibility</p:attrName>
                                        </p:attrNameLst>
                                      </p:cBhvr>
                                      <p:to>
                                        <p:strVal val="visible"/>
                                      </p:to>
                                    </p:set>
                                    <p:anim calcmode="lin" valueType="num">
                                      <p:cBhvr additive="base">
                                        <p:cTn id="12" dur="500" fill="hold"/>
                                        <p:tgtEl>
                                          <p:spTgt spid="380932"/>
                                        </p:tgtEl>
                                        <p:attrNameLst>
                                          <p:attrName>ppt_x</p:attrName>
                                        </p:attrNameLst>
                                      </p:cBhvr>
                                      <p:tavLst>
                                        <p:tav tm="0">
                                          <p:val>
                                            <p:strVal val="0-#ppt_w/2"/>
                                          </p:val>
                                        </p:tav>
                                        <p:tav tm="100000">
                                          <p:val>
                                            <p:strVal val="#ppt_x"/>
                                          </p:val>
                                        </p:tav>
                                      </p:tavLst>
                                    </p:anim>
                                    <p:anim calcmode="lin" valueType="num">
                                      <p:cBhvr additive="base">
                                        <p:cTn id="13" dur="500" fill="hold"/>
                                        <p:tgtEl>
                                          <p:spTgt spid="38093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0931" grpId="0" autoUpdateAnimBg="0"/>
      <p:bldP spid="380932" grpId="0" autoUpdateAnimBg="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2979" name="Rectangle 3"/>
          <p:cNvSpPr>
            <a:spLocks noChangeArrowheads="1"/>
          </p:cNvSpPr>
          <p:nvPr/>
        </p:nvSpPr>
        <p:spPr bwMode="auto">
          <a:xfrm>
            <a:off x="725488" y="1606376"/>
            <a:ext cx="8928992" cy="4075832"/>
          </a:xfrm>
          <a:prstGeom prst="rect">
            <a:avLst/>
          </a:prstGeom>
          <a:noFill/>
          <a:ln w="9525">
            <a:noFill/>
            <a:miter lim="800000"/>
            <a:headEnd/>
            <a:tailEnd/>
          </a:ln>
        </p:spPr>
        <p:txBody>
          <a:bodyPr wrap="square" lIns="104493" tIns="52247" rIns="104493" bIns="52247">
            <a:prstTxWarp prst="textNoShape">
              <a:avLst/>
            </a:prstTxWarp>
            <a:spAutoFit/>
          </a:bodyPr>
          <a:lstStyle/>
          <a:p>
            <a:pPr algn="ctr" defTabSz="1044575" eaLnBrk="0" hangingPunct="0">
              <a:lnSpc>
                <a:spcPct val="130000"/>
              </a:lnSpc>
              <a:spcBef>
                <a:spcPct val="50000"/>
              </a:spcBef>
              <a:buClr>
                <a:srgbClr val="FF0000"/>
              </a:buClr>
              <a:buFont typeface="Wingdings" pitchFamily="-72" charset="2"/>
              <a:buNone/>
              <a:tabLst>
                <a:tab pos="769938" algn="l"/>
              </a:tabLst>
            </a:pPr>
            <a:r>
              <a:rPr lang="fr-FR" sz="4000" b="1" dirty="0"/>
              <a:t>Toute compétence est évolutive et cette évolution est déterminable par les ressources mobilisées et combinées ainsi que par la variété des contextes de mobilisation.</a:t>
            </a:r>
          </a:p>
        </p:txBody>
      </p:sp>
    </p:spTree>
    <p:extLst>
      <p:ext uri="{BB962C8B-B14F-4D97-AF65-F5344CB8AC3E}">
        <p14:creationId xmlns:p14="http://schemas.microsoft.com/office/powerpoint/2010/main" val="2139966428"/>
      </p:ext>
    </p:extLst>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82979"/>
                                        </p:tgtEl>
                                        <p:attrNameLst>
                                          <p:attrName>style.visibility</p:attrName>
                                        </p:attrNameLst>
                                      </p:cBhvr>
                                      <p:to>
                                        <p:strVal val="visible"/>
                                      </p:to>
                                    </p:set>
                                    <p:animEffect transition="in" filter="box(in)">
                                      <p:cBhvr>
                                        <p:cTn id="7" dur="500"/>
                                        <p:tgtEl>
                                          <p:spTgt spid="3829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2979" grpId="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83" name="Rectangle 3"/>
          <p:cNvSpPr>
            <a:spLocks noChangeArrowheads="1"/>
          </p:cNvSpPr>
          <p:nvPr/>
        </p:nvSpPr>
        <p:spPr bwMode="auto">
          <a:xfrm>
            <a:off x="509464" y="497632"/>
            <a:ext cx="9512300" cy="751845"/>
          </a:xfrm>
          <a:prstGeom prst="rect">
            <a:avLst/>
          </a:prstGeom>
          <a:noFill/>
          <a:ln w="9525">
            <a:noFill/>
            <a:miter lim="800000"/>
            <a:headEnd/>
            <a:tailEnd/>
          </a:ln>
        </p:spPr>
        <p:txBody>
          <a:bodyPr lIns="104493" tIns="52247" rIns="104493" bIns="52247">
            <a:prstTxWarp prst="textNoShape">
              <a:avLst/>
            </a:prstTxWarp>
            <a:spAutoFit/>
          </a:bodyPr>
          <a:lstStyle/>
          <a:p>
            <a:pPr defTabSz="1044575" eaLnBrk="0" hangingPunct="0">
              <a:lnSpc>
                <a:spcPct val="120000"/>
              </a:lnSpc>
              <a:spcBef>
                <a:spcPct val="50000"/>
              </a:spcBef>
              <a:buClr>
                <a:srgbClr val="FF0000"/>
              </a:buClr>
              <a:buFont typeface="Wingdings" pitchFamily="-72" charset="2"/>
              <a:buNone/>
              <a:tabLst>
                <a:tab pos="769938" algn="l"/>
              </a:tabLst>
            </a:pPr>
            <a:r>
              <a:rPr lang="fr-FR" sz="3600" b="1" dirty="0" smtClean="0">
                <a:solidFill>
                  <a:srgbClr val="800000"/>
                </a:solidFill>
              </a:rPr>
              <a:t>Quelques exemples de compétences</a:t>
            </a:r>
            <a:endParaRPr lang="fr-FR" sz="3600" b="1" dirty="0">
              <a:solidFill>
                <a:srgbClr val="800000"/>
              </a:solidFill>
            </a:endParaRPr>
          </a:p>
        </p:txBody>
      </p:sp>
      <p:sp>
        <p:nvSpPr>
          <p:cNvPr id="378884" name="Text Box 4"/>
          <p:cNvSpPr txBox="1">
            <a:spLocks noChangeArrowheads="1"/>
          </p:cNvSpPr>
          <p:nvPr/>
        </p:nvSpPr>
        <p:spPr bwMode="auto">
          <a:xfrm>
            <a:off x="1301552" y="1721768"/>
            <a:ext cx="8928298" cy="1861893"/>
          </a:xfrm>
          <a:prstGeom prst="rect">
            <a:avLst/>
          </a:prstGeom>
          <a:noFill/>
          <a:ln w="9525">
            <a:noFill/>
            <a:miter lim="800000"/>
            <a:headEnd/>
            <a:tailEnd/>
          </a:ln>
        </p:spPr>
        <p:txBody>
          <a:bodyPr wrap="square" lIns="104493" tIns="52247" rIns="104493" bIns="52247">
            <a:prstTxWarp prst="textNoShape">
              <a:avLst/>
            </a:prstTxWarp>
            <a:spAutoFit/>
          </a:bodyPr>
          <a:lstStyle/>
          <a:p>
            <a:pPr defTabSz="1044575" eaLnBrk="0" hangingPunct="0">
              <a:lnSpc>
                <a:spcPct val="120000"/>
              </a:lnSpc>
              <a:spcBef>
                <a:spcPct val="50000"/>
              </a:spcBef>
              <a:buClr>
                <a:srgbClr val="FF0000"/>
              </a:buClr>
              <a:buFont typeface="Wingdings" pitchFamily="-72" charset="2"/>
              <a:buNone/>
              <a:tabLst>
                <a:tab pos="769938" algn="l"/>
              </a:tabLst>
            </a:pPr>
            <a:r>
              <a:rPr lang="fr-CA" sz="3200" b="1" dirty="0"/>
              <a:t>Établir des relations de confiance et de coopération dans ses interactions </a:t>
            </a:r>
            <a:r>
              <a:rPr lang="fr-CA" sz="3200" b="1" dirty="0" smtClean="0"/>
              <a:t>professionnelles. </a:t>
            </a:r>
            <a:endParaRPr lang="fr-FR" sz="3200" b="1" dirty="0"/>
          </a:p>
        </p:txBody>
      </p:sp>
      <p:sp>
        <p:nvSpPr>
          <p:cNvPr id="378885" name="Rectangle 5"/>
          <p:cNvSpPr>
            <a:spLocks noChangeArrowheads="1"/>
          </p:cNvSpPr>
          <p:nvPr/>
        </p:nvSpPr>
        <p:spPr bwMode="auto">
          <a:xfrm>
            <a:off x="1294015" y="3688953"/>
            <a:ext cx="8996160" cy="1861893"/>
          </a:xfrm>
          <a:prstGeom prst="rect">
            <a:avLst/>
          </a:prstGeom>
          <a:noFill/>
          <a:ln w="9525">
            <a:noFill/>
            <a:miter lim="800000"/>
            <a:headEnd/>
            <a:tailEnd/>
          </a:ln>
        </p:spPr>
        <p:txBody>
          <a:bodyPr wrap="square" lIns="104493" tIns="52247" rIns="104493" bIns="52247">
            <a:prstTxWarp prst="textNoShape">
              <a:avLst/>
            </a:prstTxWarp>
            <a:spAutoFit/>
          </a:bodyPr>
          <a:lstStyle/>
          <a:p>
            <a:pPr defTabSz="1044575" eaLnBrk="0" hangingPunct="0">
              <a:lnSpc>
                <a:spcPct val="120000"/>
              </a:lnSpc>
              <a:spcBef>
                <a:spcPct val="50000"/>
              </a:spcBef>
              <a:buClr>
                <a:srgbClr val="FF0000"/>
              </a:buClr>
              <a:buFont typeface="Wingdings" pitchFamily="-72" charset="2"/>
              <a:buNone/>
              <a:tabLst>
                <a:tab pos="769938" algn="l"/>
              </a:tabLst>
            </a:pPr>
            <a:r>
              <a:rPr lang="fr-CA" sz="3200" b="1" dirty="0"/>
              <a:t>Interpréter des phénomènes historiques à la lumière de perspectives multiples et contradictoires. </a:t>
            </a:r>
            <a:endParaRPr lang="fr-FR" sz="3200" b="1" dirty="0"/>
          </a:p>
        </p:txBody>
      </p:sp>
      <p:sp>
        <p:nvSpPr>
          <p:cNvPr id="5" name="Rectangle 5"/>
          <p:cNvSpPr>
            <a:spLocks noChangeArrowheads="1"/>
          </p:cNvSpPr>
          <p:nvPr/>
        </p:nvSpPr>
        <p:spPr bwMode="auto">
          <a:xfrm>
            <a:off x="1301552" y="5707390"/>
            <a:ext cx="8996160" cy="1270962"/>
          </a:xfrm>
          <a:prstGeom prst="rect">
            <a:avLst/>
          </a:prstGeom>
          <a:noFill/>
          <a:ln w="9525">
            <a:noFill/>
            <a:miter lim="800000"/>
            <a:headEnd/>
            <a:tailEnd/>
          </a:ln>
        </p:spPr>
        <p:txBody>
          <a:bodyPr wrap="square" lIns="104493" tIns="52247" rIns="104493" bIns="52247">
            <a:prstTxWarp prst="textNoShape">
              <a:avLst/>
            </a:prstTxWarp>
            <a:spAutoFit/>
          </a:bodyPr>
          <a:lstStyle/>
          <a:p>
            <a:pPr defTabSz="1044575" eaLnBrk="0" hangingPunct="0">
              <a:lnSpc>
                <a:spcPct val="120000"/>
              </a:lnSpc>
              <a:spcBef>
                <a:spcPct val="50000"/>
              </a:spcBef>
              <a:buClr>
                <a:srgbClr val="FF0000"/>
              </a:buClr>
              <a:buFont typeface="Wingdings" pitchFamily="-72" charset="2"/>
              <a:buNone/>
              <a:tabLst>
                <a:tab pos="769938" algn="l"/>
              </a:tabLst>
            </a:pPr>
            <a:r>
              <a:rPr lang="fr-CA" sz="3200" b="1" dirty="0"/>
              <a:t>Évaluer l’information d’une manière critique </a:t>
            </a:r>
            <a:r>
              <a:rPr lang="fr-CA" sz="3200" b="1"/>
              <a:t>et </a:t>
            </a:r>
            <a:r>
              <a:rPr lang="fr-CA" sz="3200" b="1" smtClean="0"/>
              <a:t>constructive. </a:t>
            </a:r>
            <a:endParaRPr lang="fr-FR" sz="3200" b="1" dirty="0"/>
          </a:p>
        </p:txBody>
      </p:sp>
    </p:spTree>
    <p:extLst>
      <p:ext uri="{BB962C8B-B14F-4D97-AF65-F5344CB8AC3E}">
        <p14:creationId xmlns:p14="http://schemas.microsoft.com/office/powerpoint/2010/main" val="581694481"/>
      </p:ext>
    </p:extLst>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78883"/>
                                        </p:tgtEl>
                                        <p:attrNameLst>
                                          <p:attrName>style.visibility</p:attrName>
                                        </p:attrNameLst>
                                      </p:cBhvr>
                                      <p:to>
                                        <p:strVal val="visible"/>
                                      </p:to>
                                    </p:set>
                                    <p:animEffect transition="in" filter="wipe(down)">
                                      <p:cBhvr>
                                        <p:cTn id="7" dur="500"/>
                                        <p:tgtEl>
                                          <p:spTgt spid="378883"/>
                                        </p:tgtEl>
                                      </p:cBhvr>
                                    </p:animEffect>
                                  </p:childTnLst>
                                </p:cTn>
                              </p:par>
                            </p:childTnLst>
                          </p:cTn>
                        </p:par>
                        <p:par>
                          <p:cTn id="8" fill="hold">
                            <p:stCondLst>
                              <p:cond delay="500"/>
                            </p:stCondLst>
                            <p:childTnLst>
                              <p:par>
                                <p:cTn id="9" presetID="2" presetClass="entr" presetSubtype="8" fill="hold" grpId="0" nodeType="afterEffect">
                                  <p:stCondLst>
                                    <p:cond delay="0"/>
                                  </p:stCondLst>
                                  <p:childTnLst>
                                    <p:set>
                                      <p:cBhvr>
                                        <p:cTn id="10" dur="1" fill="hold">
                                          <p:stCondLst>
                                            <p:cond delay="0"/>
                                          </p:stCondLst>
                                        </p:cTn>
                                        <p:tgtEl>
                                          <p:spTgt spid="378884"/>
                                        </p:tgtEl>
                                        <p:attrNameLst>
                                          <p:attrName>style.visibility</p:attrName>
                                        </p:attrNameLst>
                                      </p:cBhvr>
                                      <p:to>
                                        <p:strVal val="visible"/>
                                      </p:to>
                                    </p:set>
                                    <p:anim calcmode="lin" valueType="num">
                                      <p:cBhvr additive="base">
                                        <p:cTn id="11" dur="500" fill="hold"/>
                                        <p:tgtEl>
                                          <p:spTgt spid="378884"/>
                                        </p:tgtEl>
                                        <p:attrNameLst>
                                          <p:attrName>ppt_x</p:attrName>
                                        </p:attrNameLst>
                                      </p:cBhvr>
                                      <p:tavLst>
                                        <p:tav tm="0">
                                          <p:val>
                                            <p:strVal val="0-#ppt_w/2"/>
                                          </p:val>
                                        </p:tav>
                                        <p:tav tm="100000">
                                          <p:val>
                                            <p:strVal val="#ppt_x"/>
                                          </p:val>
                                        </p:tav>
                                      </p:tavLst>
                                    </p:anim>
                                    <p:anim calcmode="lin" valueType="num">
                                      <p:cBhvr additive="base">
                                        <p:cTn id="12" dur="500" fill="hold"/>
                                        <p:tgtEl>
                                          <p:spTgt spid="378884"/>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78885"/>
                                        </p:tgtEl>
                                        <p:attrNameLst>
                                          <p:attrName>style.visibility</p:attrName>
                                        </p:attrNameLst>
                                      </p:cBhvr>
                                      <p:to>
                                        <p:strVal val="visible"/>
                                      </p:to>
                                    </p:set>
                                    <p:animEffect transition="in" filter="wipe(down)">
                                      <p:cBhvr>
                                        <p:cTn id="17" dur="500"/>
                                        <p:tgtEl>
                                          <p:spTgt spid="378885"/>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wipe(down)">
                                      <p:cBhvr>
                                        <p:cTn id="2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883" grpId="0" autoUpdateAnimBg="0"/>
      <p:bldP spid="378884" grpId="0" autoUpdateAnimBg="0"/>
      <p:bldP spid="378885" grpId="0" autoUpdateAnimBg="0"/>
      <p:bldP spid="5" grpId="0" autoUpdateAnimBg="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5" name="Text Box 5"/>
          <p:cNvSpPr txBox="1">
            <a:spLocks noChangeArrowheads="1"/>
          </p:cNvSpPr>
          <p:nvPr/>
        </p:nvSpPr>
        <p:spPr bwMode="auto">
          <a:xfrm>
            <a:off x="509464" y="785664"/>
            <a:ext cx="9652000" cy="2973122"/>
          </a:xfrm>
          <a:prstGeom prst="rect">
            <a:avLst/>
          </a:prstGeom>
          <a:noFill/>
          <a:ln w="9525">
            <a:noFill/>
            <a:miter lim="800000"/>
            <a:headEnd/>
            <a:tailEnd/>
          </a:ln>
        </p:spPr>
        <p:txBody>
          <a:bodyPr>
            <a:prstTxWarp prst="textNoShape">
              <a:avLst/>
            </a:prstTxWarp>
            <a:spAutoFit/>
          </a:bodyPr>
          <a:lstStyle/>
          <a:p>
            <a:pPr marL="7938" lvl="1" algn="ctr" eaLnBrk="0" hangingPunct="0">
              <a:lnSpc>
                <a:spcPct val="90000"/>
              </a:lnSpc>
              <a:defRPr/>
            </a:pPr>
            <a:r>
              <a:rPr lang="fr-FR" sz="4800" b="1" i="1" dirty="0" smtClean="0">
                <a:solidFill>
                  <a:srgbClr val="800000"/>
                </a:solidFill>
                <a:effectLst>
                  <a:outerShdw blurRad="38100" dist="38100" dir="2700000" algn="tl">
                    <a:srgbClr val="DDDDDD"/>
                  </a:outerShdw>
                </a:effectLst>
              </a:rPr>
              <a:t>Université de Lorraine</a:t>
            </a:r>
          </a:p>
          <a:p>
            <a:pPr algn="ctr"/>
            <a:r>
              <a:rPr lang="fr-CA" sz="4800" b="1" i="1" dirty="0">
                <a:solidFill>
                  <a:srgbClr val="800000"/>
                </a:solidFill>
                <a:effectLst>
                  <a:outerShdw blurRad="38100" dist="38100" dir="2700000" algn="tl">
                    <a:srgbClr val="DDDDDD"/>
                  </a:outerShdw>
                </a:effectLst>
              </a:rPr>
              <a:t>Service Universitaire d’Ingénierie et d’Innovation Pédagogique (SU2IP)</a:t>
            </a:r>
          </a:p>
        </p:txBody>
      </p:sp>
      <p:sp>
        <p:nvSpPr>
          <p:cNvPr id="15362" name="Rectangle 6"/>
          <p:cNvSpPr>
            <a:spLocks noChangeArrowheads="1"/>
          </p:cNvSpPr>
          <p:nvPr/>
        </p:nvSpPr>
        <p:spPr bwMode="auto">
          <a:xfrm>
            <a:off x="5943600" y="5968206"/>
            <a:ext cx="3733800" cy="1154162"/>
          </a:xfrm>
          <a:prstGeom prst="rect">
            <a:avLst/>
          </a:prstGeom>
          <a:noFill/>
          <a:ln w="9525">
            <a:noFill/>
            <a:miter lim="800000"/>
            <a:headEnd/>
            <a:tailEnd/>
          </a:ln>
        </p:spPr>
        <p:txBody>
          <a:bodyPr>
            <a:prstTxWarp prst="textNoShape">
              <a:avLst/>
            </a:prstTxWarp>
            <a:spAutoFit/>
          </a:bodyPr>
          <a:lstStyle/>
          <a:p>
            <a:pPr algn="r">
              <a:lnSpc>
                <a:spcPct val="80000"/>
              </a:lnSpc>
              <a:spcBef>
                <a:spcPct val="20000"/>
              </a:spcBef>
              <a:buClr>
                <a:schemeClr val="tx2"/>
              </a:buClr>
              <a:buSzPct val="75000"/>
              <a:buFont typeface="Wingdings" pitchFamily="-72" charset="2"/>
              <a:buNone/>
            </a:pPr>
            <a:r>
              <a:rPr lang="fr-CA" sz="1800" dirty="0">
                <a:solidFill>
                  <a:schemeClr val="bg2"/>
                </a:solidFill>
                <a:latin typeface="Times" pitchFamily="-72" charset="0"/>
              </a:rPr>
              <a:t>Jacques Tardif, professeur </a:t>
            </a:r>
            <a:r>
              <a:rPr lang="fr-CA" sz="1800" dirty="0" smtClean="0">
                <a:solidFill>
                  <a:schemeClr val="bg2"/>
                </a:solidFill>
                <a:latin typeface="Times" pitchFamily="-72" charset="0"/>
              </a:rPr>
              <a:t>émérite</a:t>
            </a:r>
            <a:endParaRPr lang="fr-CA" sz="1800" dirty="0">
              <a:solidFill>
                <a:schemeClr val="bg2"/>
              </a:solidFill>
              <a:latin typeface="Times" pitchFamily="-72" charset="0"/>
            </a:endParaRPr>
          </a:p>
          <a:p>
            <a:pPr algn="r">
              <a:lnSpc>
                <a:spcPct val="80000"/>
              </a:lnSpc>
              <a:spcBef>
                <a:spcPct val="20000"/>
              </a:spcBef>
              <a:buClr>
                <a:schemeClr val="tx2"/>
              </a:buClr>
              <a:buSzPct val="75000"/>
              <a:buFont typeface="Wingdings" pitchFamily="-72" charset="2"/>
              <a:buNone/>
            </a:pPr>
            <a:r>
              <a:rPr lang="fr-CA" sz="1800" dirty="0" smtClean="0">
                <a:solidFill>
                  <a:schemeClr val="bg2"/>
                </a:solidFill>
                <a:latin typeface="Times" pitchFamily="-72" charset="0"/>
              </a:rPr>
              <a:t>Université </a:t>
            </a:r>
            <a:r>
              <a:rPr lang="fr-CA" sz="1800" dirty="0">
                <a:solidFill>
                  <a:schemeClr val="bg2"/>
                </a:solidFill>
                <a:latin typeface="Times" pitchFamily="-72" charset="0"/>
              </a:rPr>
              <a:t>de Sherbrooke</a:t>
            </a:r>
          </a:p>
          <a:p>
            <a:pPr algn="r">
              <a:lnSpc>
                <a:spcPct val="80000"/>
              </a:lnSpc>
              <a:spcBef>
                <a:spcPct val="20000"/>
              </a:spcBef>
              <a:buClr>
                <a:schemeClr val="tx2"/>
              </a:buClr>
              <a:buSzPct val="75000"/>
              <a:buFont typeface="Wingdings" pitchFamily="-72" charset="2"/>
              <a:buNone/>
            </a:pPr>
            <a:r>
              <a:rPr lang="fr-CA" sz="1800" dirty="0">
                <a:solidFill>
                  <a:schemeClr val="bg2"/>
                </a:solidFill>
                <a:latin typeface="Times" pitchFamily="-72" charset="0"/>
              </a:rPr>
              <a:t>Sherbrooke (Québec), Canada</a:t>
            </a:r>
          </a:p>
          <a:p>
            <a:pPr algn="r">
              <a:lnSpc>
                <a:spcPct val="80000"/>
              </a:lnSpc>
              <a:spcBef>
                <a:spcPct val="20000"/>
              </a:spcBef>
              <a:spcAft>
                <a:spcPts val="1000"/>
              </a:spcAft>
              <a:buClr>
                <a:schemeClr val="tx2"/>
              </a:buClr>
              <a:buSzPct val="75000"/>
              <a:buFont typeface="Wingdings" pitchFamily="-72" charset="2"/>
              <a:buNone/>
            </a:pPr>
            <a:r>
              <a:rPr lang="fr-CA" sz="1800" dirty="0" smtClean="0">
                <a:solidFill>
                  <a:schemeClr val="bg2"/>
                </a:solidFill>
                <a:latin typeface="Times" pitchFamily="-72" charset="0"/>
              </a:rPr>
              <a:t>19 novembre 2015</a:t>
            </a:r>
            <a:endParaRPr lang="fr-CA" sz="2400" dirty="0">
              <a:solidFill>
                <a:schemeClr val="tx1"/>
              </a:solidFill>
            </a:endParaRPr>
          </a:p>
        </p:txBody>
      </p:sp>
      <p:pic>
        <p:nvPicPr>
          <p:cNvPr id="15363" name="Picture 9" descr="UdeS_noir_72dpi_transp"/>
          <p:cNvPicPr>
            <a:picLocks noChangeAspect="1" noChangeArrowheads="1"/>
          </p:cNvPicPr>
          <p:nvPr/>
        </p:nvPicPr>
        <p:blipFill>
          <a:blip r:embed="rId3"/>
          <a:srcRect l="2786" t="19620" r="77541" b="12025"/>
          <a:stretch>
            <a:fillRect/>
          </a:stretch>
        </p:blipFill>
        <p:spPr bwMode="auto">
          <a:xfrm>
            <a:off x="9677400" y="6540500"/>
            <a:ext cx="762000" cy="685800"/>
          </a:xfrm>
          <a:prstGeom prst="rect">
            <a:avLst/>
          </a:prstGeom>
          <a:noFill/>
          <a:ln w="9525">
            <a:noFill/>
            <a:miter lim="800000"/>
            <a:headEnd/>
            <a:tailEnd/>
          </a:ln>
        </p:spPr>
      </p:pic>
      <p:sp>
        <p:nvSpPr>
          <p:cNvPr id="5" name="Rectangle 3"/>
          <p:cNvSpPr>
            <a:spLocks noChangeArrowheads="1"/>
          </p:cNvSpPr>
          <p:nvPr/>
        </p:nvSpPr>
        <p:spPr bwMode="auto">
          <a:xfrm>
            <a:off x="802704" y="3985543"/>
            <a:ext cx="9067800" cy="1459735"/>
          </a:xfrm>
          <a:prstGeom prst="rect">
            <a:avLst/>
          </a:prstGeom>
          <a:noFill/>
          <a:ln w="9525">
            <a:noFill/>
            <a:miter lim="800000"/>
            <a:headEnd/>
            <a:tailEnd/>
          </a:ln>
        </p:spPr>
        <p:txBody>
          <a:bodyPr lIns="104498" tIns="52249" rIns="104498" bIns="52249">
            <a:prstTxWarp prst="textNoShape">
              <a:avLst/>
            </a:prstTxWarp>
            <a:spAutoFit/>
          </a:bodyPr>
          <a:lstStyle/>
          <a:p>
            <a:pPr algn="ctr" defTabSz="1044575" eaLnBrk="0" hangingPunct="0">
              <a:spcBef>
                <a:spcPct val="50000"/>
              </a:spcBef>
              <a:buClr>
                <a:srgbClr val="FF0000"/>
              </a:buClr>
              <a:buFont typeface="Wingdings" pitchFamily="-72" charset="2"/>
              <a:buNone/>
              <a:tabLst>
                <a:tab pos="769938" algn="l"/>
              </a:tabLst>
            </a:pPr>
            <a:r>
              <a:rPr lang="fr-CA" sz="4400" b="1" dirty="0"/>
              <a:t>Les compétences, un moyen de repenser les </a:t>
            </a:r>
            <a:r>
              <a:rPr lang="fr-CA" sz="4400" b="1" dirty="0" smtClean="0"/>
              <a:t>apprentissages?</a:t>
            </a:r>
            <a:r>
              <a:rPr lang="fr-CA" sz="4400" dirty="0" smtClean="0"/>
              <a:t> </a:t>
            </a:r>
            <a:endParaRPr lang="fr-FR" sz="4400" b="1" dirty="0"/>
          </a:p>
        </p:txBody>
      </p:sp>
    </p:spTree>
    <p:extLst>
      <p:ext uri="{BB962C8B-B14F-4D97-AF65-F5344CB8AC3E}">
        <p14:creationId xmlns:p14="http://schemas.microsoft.com/office/powerpoint/2010/main" val="2771171495"/>
      </p:ext>
    </p:extLst>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5365"/>
                                        </p:tgtEl>
                                        <p:attrNameLst>
                                          <p:attrName>style.visibility</p:attrName>
                                        </p:attrNameLst>
                                      </p:cBhvr>
                                      <p:to>
                                        <p:strVal val="visible"/>
                                      </p:to>
                                    </p:set>
                                    <p:animEffect transition="in" filter="diamond(in)">
                                      <p:cBhvr>
                                        <p:cTn id="7" dur="2000"/>
                                        <p:tgtEl>
                                          <p:spTgt spid="15365"/>
                                        </p:tgtEl>
                                      </p:cBhvr>
                                    </p:animEffect>
                                  </p:childTnLst>
                                </p:cTn>
                              </p:par>
                            </p:childTnLst>
                          </p:cTn>
                        </p:par>
                        <p:par>
                          <p:cTn id="8" fill="hold">
                            <p:stCondLst>
                              <p:cond delay="2000"/>
                            </p:stCondLst>
                            <p:childTnLst>
                              <p:par>
                                <p:cTn id="9" presetID="22" presetClass="entr" presetSubtype="4" fill="hold" grpId="0" nodeType="afterEffect">
                                  <p:stCondLst>
                                    <p:cond delay="0"/>
                                  </p:stCondLst>
                                  <p:childTnLst>
                                    <p:set>
                                      <p:cBhvr>
                                        <p:cTn id="10" dur="1" fill="hold">
                                          <p:stCondLst>
                                            <p:cond delay="0"/>
                                          </p:stCondLst>
                                        </p:cTn>
                                        <p:tgtEl>
                                          <p:spTgt spid="15362"/>
                                        </p:tgtEl>
                                        <p:attrNameLst>
                                          <p:attrName>style.visibility</p:attrName>
                                        </p:attrNameLst>
                                      </p:cBhvr>
                                      <p:to>
                                        <p:strVal val="visible"/>
                                      </p:to>
                                    </p:set>
                                    <p:animEffect transition="in" filter="wipe(down)">
                                      <p:cBhvr>
                                        <p:cTn id="11" dur="500"/>
                                        <p:tgtEl>
                                          <p:spTgt spid="15362"/>
                                        </p:tgtEl>
                                      </p:cBhvr>
                                    </p:animEffect>
                                  </p:childTnLst>
                                </p:cTn>
                              </p:par>
                              <p:par>
                                <p:cTn id="12" presetID="22" presetClass="entr" presetSubtype="4" fill="hold" nodeType="withEffect">
                                  <p:stCondLst>
                                    <p:cond delay="0"/>
                                  </p:stCondLst>
                                  <p:childTnLst>
                                    <p:set>
                                      <p:cBhvr>
                                        <p:cTn id="13" dur="1" fill="hold">
                                          <p:stCondLst>
                                            <p:cond delay="0"/>
                                          </p:stCondLst>
                                        </p:cTn>
                                        <p:tgtEl>
                                          <p:spTgt spid="15363"/>
                                        </p:tgtEl>
                                        <p:attrNameLst>
                                          <p:attrName>style.visibility</p:attrName>
                                        </p:attrNameLst>
                                      </p:cBhvr>
                                      <p:to>
                                        <p:strVal val="visible"/>
                                      </p:to>
                                    </p:set>
                                    <p:animEffect transition="in" filter="wipe(down)">
                                      <p:cBhvr>
                                        <p:cTn id="14" dur="500"/>
                                        <p:tgtEl>
                                          <p:spTgt spid="15363"/>
                                        </p:tgtEl>
                                      </p:cBhvr>
                                    </p:animEffect>
                                  </p:childTnLst>
                                </p:cTn>
                              </p:par>
                              <p:par>
                                <p:cTn id="15" presetID="17" presetClass="entr" presetSubtype="4"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p:cTn id="17" dur="500" fill="hold"/>
                                        <p:tgtEl>
                                          <p:spTgt spid="5"/>
                                        </p:tgtEl>
                                        <p:attrNameLst>
                                          <p:attrName>ppt_x</p:attrName>
                                        </p:attrNameLst>
                                      </p:cBhvr>
                                      <p:tavLst>
                                        <p:tav tm="0">
                                          <p:val>
                                            <p:strVal val="#ppt_x"/>
                                          </p:val>
                                        </p:tav>
                                        <p:tav tm="100000">
                                          <p:val>
                                            <p:strVal val="#ppt_x"/>
                                          </p:val>
                                        </p:tav>
                                      </p:tavLst>
                                    </p:anim>
                                    <p:anim calcmode="lin" valueType="num">
                                      <p:cBhvr>
                                        <p:cTn id="18" dur="500" fill="hold"/>
                                        <p:tgtEl>
                                          <p:spTgt spid="5"/>
                                        </p:tgtEl>
                                        <p:attrNameLst>
                                          <p:attrName>ppt_y</p:attrName>
                                        </p:attrNameLst>
                                      </p:cBhvr>
                                      <p:tavLst>
                                        <p:tav tm="0">
                                          <p:val>
                                            <p:strVal val="#ppt_y+#ppt_h/2"/>
                                          </p:val>
                                        </p:tav>
                                        <p:tav tm="100000">
                                          <p:val>
                                            <p:strVal val="#ppt_y"/>
                                          </p:val>
                                        </p:tav>
                                      </p:tavLst>
                                    </p:anim>
                                    <p:anim calcmode="lin" valueType="num">
                                      <p:cBhvr>
                                        <p:cTn id="19" dur="500" fill="hold"/>
                                        <p:tgtEl>
                                          <p:spTgt spid="5"/>
                                        </p:tgtEl>
                                        <p:attrNameLst>
                                          <p:attrName>ppt_w</p:attrName>
                                        </p:attrNameLst>
                                      </p:cBhvr>
                                      <p:tavLst>
                                        <p:tav tm="0">
                                          <p:val>
                                            <p:strVal val="#ppt_w"/>
                                          </p:val>
                                        </p:tav>
                                        <p:tav tm="100000">
                                          <p:val>
                                            <p:strVal val="#ppt_w"/>
                                          </p:val>
                                        </p:tav>
                                      </p:tavLst>
                                    </p:anim>
                                    <p:anim calcmode="lin" valueType="num">
                                      <p:cBhvr>
                                        <p:cTn id="20" dur="500" fill="hold"/>
                                        <p:tgtEl>
                                          <p:spTgt spid="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5" grpId="0"/>
      <p:bldP spid="15362" grpId="0"/>
      <p:bldP spid="5"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0999" name="Text Box 7"/>
          <p:cNvSpPr txBox="1">
            <a:spLocks noChangeArrowheads="1"/>
          </p:cNvSpPr>
          <p:nvPr/>
        </p:nvSpPr>
        <p:spPr bwMode="auto">
          <a:xfrm>
            <a:off x="977900" y="846667"/>
            <a:ext cx="8801100" cy="30378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4493" tIns="52247" rIns="104493" bIns="52247">
            <a:spAutoFit/>
          </a:bodyPr>
          <a:lstStyle>
            <a:lvl1pPr>
              <a:tabLst>
                <a:tab pos="660400" algn="l"/>
              </a:tabLst>
              <a:defRPr sz="2400">
                <a:solidFill>
                  <a:srgbClr val="040506"/>
                </a:solidFill>
                <a:latin typeface="Arial" charset="0"/>
                <a:ea typeface="ＭＳ Ｐゴシック" charset="0"/>
                <a:cs typeface="ＭＳ Ｐゴシック" charset="0"/>
              </a:defRPr>
            </a:lvl1pPr>
            <a:lvl2pPr marL="742950" indent="-285750">
              <a:tabLst>
                <a:tab pos="660400" algn="l"/>
              </a:tabLst>
              <a:defRPr sz="2400">
                <a:solidFill>
                  <a:srgbClr val="040506"/>
                </a:solidFill>
                <a:latin typeface="Arial" charset="0"/>
                <a:ea typeface="ＭＳ Ｐゴシック" charset="0"/>
              </a:defRPr>
            </a:lvl2pPr>
            <a:lvl3pPr marL="1143000" indent="-228600">
              <a:tabLst>
                <a:tab pos="660400" algn="l"/>
              </a:tabLst>
              <a:defRPr sz="2400">
                <a:solidFill>
                  <a:srgbClr val="040506"/>
                </a:solidFill>
                <a:latin typeface="Arial" charset="0"/>
                <a:ea typeface="ＭＳ Ｐゴシック" charset="0"/>
              </a:defRPr>
            </a:lvl3pPr>
            <a:lvl4pPr marL="1600200" indent="-228600">
              <a:tabLst>
                <a:tab pos="660400" algn="l"/>
              </a:tabLst>
              <a:defRPr sz="2400">
                <a:solidFill>
                  <a:srgbClr val="040506"/>
                </a:solidFill>
                <a:latin typeface="Arial" charset="0"/>
                <a:ea typeface="ＭＳ Ｐゴシック" charset="0"/>
              </a:defRPr>
            </a:lvl4pPr>
            <a:lvl5pPr marL="2057400" indent="-228600">
              <a:tabLst>
                <a:tab pos="660400" algn="l"/>
              </a:tabLst>
              <a:defRPr sz="2400">
                <a:solidFill>
                  <a:srgbClr val="040506"/>
                </a:solidFill>
                <a:latin typeface="Arial" charset="0"/>
                <a:ea typeface="ＭＳ Ｐゴシック" charset="0"/>
              </a:defRPr>
            </a:lvl5pPr>
            <a:lvl6pPr marL="2514600" indent="-228600" eaLnBrk="0" fontAlgn="base" hangingPunct="0">
              <a:spcBef>
                <a:spcPct val="0"/>
              </a:spcBef>
              <a:spcAft>
                <a:spcPct val="0"/>
              </a:spcAft>
              <a:tabLst>
                <a:tab pos="660400" algn="l"/>
              </a:tabLst>
              <a:defRPr sz="2400">
                <a:solidFill>
                  <a:srgbClr val="040506"/>
                </a:solidFill>
                <a:latin typeface="Arial" charset="0"/>
                <a:ea typeface="ＭＳ Ｐゴシック" charset="0"/>
              </a:defRPr>
            </a:lvl6pPr>
            <a:lvl7pPr marL="2971800" indent="-228600" eaLnBrk="0" fontAlgn="base" hangingPunct="0">
              <a:spcBef>
                <a:spcPct val="0"/>
              </a:spcBef>
              <a:spcAft>
                <a:spcPct val="0"/>
              </a:spcAft>
              <a:tabLst>
                <a:tab pos="660400" algn="l"/>
              </a:tabLst>
              <a:defRPr sz="2400">
                <a:solidFill>
                  <a:srgbClr val="040506"/>
                </a:solidFill>
                <a:latin typeface="Arial" charset="0"/>
                <a:ea typeface="ＭＳ Ｐゴシック" charset="0"/>
              </a:defRPr>
            </a:lvl7pPr>
            <a:lvl8pPr marL="3429000" indent="-228600" eaLnBrk="0" fontAlgn="base" hangingPunct="0">
              <a:spcBef>
                <a:spcPct val="0"/>
              </a:spcBef>
              <a:spcAft>
                <a:spcPct val="0"/>
              </a:spcAft>
              <a:tabLst>
                <a:tab pos="660400" algn="l"/>
              </a:tabLst>
              <a:defRPr sz="2400">
                <a:solidFill>
                  <a:srgbClr val="040506"/>
                </a:solidFill>
                <a:latin typeface="Arial" charset="0"/>
                <a:ea typeface="ＭＳ Ｐゴシック" charset="0"/>
              </a:defRPr>
            </a:lvl8pPr>
            <a:lvl9pPr marL="3886200" indent="-228600" eaLnBrk="0" fontAlgn="base" hangingPunct="0">
              <a:spcBef>
                <a:spcPct val="0"/>
              </a:spcBef>
              <a:spcAft>
                <a:spcPct val="0"/>
              </a:spcAft>
              <a:tabLst>
                <a:tab pos="660400" algn="l"/>
              </a:tabLst>
              <a:defRPr sz="2400">
                <a:solidFill>
                  <a:srgbClr val="040506"/>
                </a:solidFill>
                <a:latin typeface="Arial" charset="0"/>
                <a:ea typeface="ＭＳ Ｐゴシック" charset="0"/>
              </a:defRPr>
            </a:lvl9pPr>
          </a:lstStyle>
          <a:p>
            <a:pPr>
              <a:lnSpc>
                <a:spcPct val="130000"/>
              </a:lnSpc>
            </a:pPr>
            <a:r>
              <a:rPr lang="fr-FR" sz="3700" b="1">
                <a:solidFill>
                  <a:srgbClr val="171476"/>
                </a:solidFill>
              </a:rPr>
              <a:t>La très grande majorité des milieux formels de scolarisation sont conçus sur le modèle industriel de type « taylorien » :</a:t>
            </a:r>
            <a:endParaRPr lang="fr-FR" sz="3700" b="1">
              <a:solidFill>
                <a:srgbClr val="5E4B26"/>
              </a:solidFill>
            </a:endParaRPr>
          </a:p>
        </p:txBody>
      </p:sp>
      <p:sp>
        <p:nvSpPr>
          <p:cNvPr id="2" name="Text Box 7"/>
          <p:cNvSpPr txBox="1">
            <a:spLocks noChangeArrowheads="1"/>
          </p:cNvSpPr>
          <p:nvPr/>
        </p:nvSpPr>
        <p:spPr bwMode="auto">
          <a:xfrm>
            <a:off x="1218671" y="4191001"/>
            <a:ext cx="8801100" cy="22976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4493" tIns="52247" rIns="104493" bIns="52247">
            <a:spAutoFit/>
          </a:bodyPr>
          <a:lstStyle>
            <a:lvl1pPr>
              <a:tabLst>
                <a:tab pos="660400" algn="l"/>
              </a:tabLst>
              <a:defRPr sz="2400">
                <a:solidFill>
                  <a:srgbClr val="040506"/>
                </a:solidFill>
                <a:latin typeface="Arial" charset="0"/>
                <a:ea typeface="ＭＳ Ｐゴシック" charset="0"/>
                <a:cs typeface="ＭＳ Ｐゴシック" charset="0"/>
              </a:defRPr>
            </a:lvl1pPr>
            <a:lvl2pPr marL="742950" indent="-285750">
              <a:tabLst>
                <a:tab pos="660400" algn="l"/>
              </a:tabLst>
              <a:defRPr sz="2400">
                <a:solidFill>
                  <a:srgbClr val="040506"/>
                </a:solidFill>
                <a:latin typeface="Arial" charset="0"/>
                <a:ea typeface="ＭＳ Ｐゴシック" charset="0"/>
              </a:defRPr>
            </a:lvl2pPr>
            <a:lvl3pPr marL="1143000" indent="-228600">
              <a:tabLst>
                <a:tab pos="660400" algn="l"/>
              </a:tabLst>
              <a:defRPr sz="2400">
                <a:solidFill>
                  <a:srgbClr val="040506"/>
                </a:solidFill>
                <a:latin typeface="Arial" charset="0"/>
                <a:ea typeface="ＭＳ Ｐゴシック" charset="0"/>
              </a:defRPr>
            </a:lvl3pPr>
            <a:lvl4pPr marL="1600200" indent="-228600">
              <a:tabLst>
                <a:tab pos="660400" algn="l"/>
              </a:tabLst>
              <a:defRPr sz="2400">
                <a:solidFill>
                  <a:srgbClr val="040506"/>
                </a:solidFill>
                <a:latin typeface="Arial" charset="0"/>
                <a:ea typeface="ＭＳ Ｐゴシック" charset="0"/>
              </a:defRPr>
            </a:lvl4pPr>
            <a:lvl5pPr marL="2057400" indent="-228600">
              <a:tabLst>
                <a:tab pos="660400" algn="l"/>
              </a:tabLst>
              <a:defRPr sz="2400">
                <a:solidFill>
                  <a:srgbClr val="040506"/>
                </a:solidFill>
                <a:latin typeface="Arial" charset="0"/>
                <a:ea typeface="ＭＳ Ｐゴシック" charset="0"/>
              </a:defRPr>
            </a:lvl5pPr>
            <a:lvl6pPr marL="2514600" indent="-228600" eaLnBrk="0" fontAlgn="base" hangingPunct="0">
              <a:spcBef>
                <a:spcPct val="0"/>
              </a:spcBef>
              <a:spcAft>
                <a:spcPct val="0"/>
              </a:spcAft>
              <a:tabLst>
                <a:tab pos="660400" algn="l"/>
              </a:tabLst>
              <a:defRPr sz="2400">
                <a:solidFill>
                  <a:srgbClr val="040506"/>
                </a:solidFill>
                <a:latin typeface="Arial" charset="0"/>
                <a:ea typeface="ＭＳ Ｐゴシック" charset="0"/>
              </a:defRPr>
            </a:lvl6pPr>
            <a:lvl7pPr marL="2971800" indent="-228600" eaLnBrk="0" fontAlgn="base" hangingPunct="0">
              <a:spcBef>
                <a:spcPct val="0"/>
              </a:spcBef>
              <a:spcAft>
                <a:spcPct val="0"/>
              </a:spcAft>
              <a:tabLst>
                <a:tab pos="660400" algn="l"/>
              </a:tabLst>
              <a:defRPr sz="2400">
                <a:solidFill>
                  <a:srgbClr val="040506"/>
                </a:solidFill>
                <a:latin typeface="Arial" charset="0"/>
                <a:ea typeface="ＭＳ Ｐゴシック" charset="0"/>
              </a:defRPr>
            </a:lvl7pPr>
            <a:lvl8pPr marL="3429000" indent="-228600" eaLnBrk="0" fontAlgn="base" hangingPunct="0">
              <a:spcBef>
                <a:spcPct val="0"/>
              </a:spcBef>
              <a:spcAft>
                <a:spcPct val="0"/>
              </a:spcAft>
              <a:tabLst>
                <a:tab pos="660400" algn="l"/>
              </a:tabLst>
              <a:defRPr sz="2400">
                <a:solidFill>
                  <a:srgbClr val="040506"/>
                </a:solidFill>
                <a:latin typeface="Arial" charset="0"/>
                <a:ea typeface="ＭＳ Ｐゴシック" charset="0"/>
              </a:defRPr>
            </a:lvl8pPr>
            <a:lvl9pPr marL="3886200" indent="-228600" eaLnBrk="0" fontAlgn="base" hangingPunct="0">
              <a:spcBef>
                <a:spcPct val="0"/>
              </a:spcBef>
              <a:spcAft>
                <a:spcPct val="0"/>
              </a:spcAft>
              <a:tabLst>
                <a:tab pos="660400" algn="l"/>
              </a:tabLst>
              <a:defRPr sz="2400">
                <a:solidFill>
                  <a:srgbClr val="040506"/>
                </a:solidFill>
                <a:latin typeface="Arial" charset="0"/>
                <a:ea typeface="ＭＳ Ｐゴシック" charset="0"/>
              </a:defRPr>
            </a:lvl9pPr>
          </a:lstStyle>
          <a:p>
            <a:pPr algn="ctr">
              <a:lnSpc>
                <a:spcPct val="130000"/>
              </a:lnSpc>
            </a:pPr>
            <a:r>
              <a:rPr lang="fr-FR" sz="3700" b="1">
                <a:solidFill>
                  <a:srgbClr val="741B14"/>
                </a:solidFill>
              </a:rPr>
              <a:t>une chaîne de montage dans laquelle chaque professeur travaille sur une pièce de l’ensemble.</a:t>
            </a:r>
            <a:endParaRPr lang="fr-FR" sz="3700" b="1">
              <a:solidFill>
                <a:srgbClr val="402B16"/>
              </a:solidFill>
            </a:endParaRPr>
          </a:p>
        </p:txBody>
      </p:sp>
    </p:spTree>
    <p:extLst>
      <p:ext uri="{BB962C8B-B14F-4D97-AF65-F5344CB8AC3E}">
        <p14:creationId xmlns:p14="http://schemas.microsoft.com/office/powerpoint/2010/main" val="4204003130"/>
      </p:ext>
    </p:extLst>
  </p:cSld>
  <p:clrMapOvr>
    <a:masterClrMapping/>
  </p:clrMapOvr>
  <p:transition spd="slow">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340999"/>
                                        </p:tgtEl>
                                        <p:attrNameLst>
                                          <p:attrName>style.visibility</p:attrName>
                                        </p:attrNameLst>
                                      </p:cBhvr>
                                      <p:to>
                                        <p:strVal val="visible"/>
                                      </p:to>
                                    </p:set>
                                    <p:animEffect transition="in" filter="box(out)">
                                      <p:cBhvr>
                                        <p:cTn id="7" dur="500"/>
                                        <p:tgtEl>
                                          <p:spTgt spid="340999"/>
                                        </p:tgtEl>
                                      </p:cBhvr>
                                    </p:animEffect>
                                  </p:childTnLst>
                                </p:cTn>
                              </p:par>
                            </p:childTnLst>
                          </p:cTn>
                        </p:par>
                        <p:par>
                          <p:cTn id="8" fill="hold" nodeType="afterGroup">
                            <p:stCondLst>
                              <p:cond delay="500"/>
                            </p:stCondLst>
                            <p:childTnLst>
                              <p:par>
                                <p:cTn id="9" presetID="4" presetClass="entr" presetSubtype="32"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box(out)">
                                      <p:cBhvr>
                                        <p:cTn id="11"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0999" grpId="0" autoUpdateAnimBg="0"/>
      <p:bldP spid="2"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3" name="Text Box 7"/>
          <p:cNvSpPr txBox="1">
            <a:spLocks noChangeArrowheads="1"/>
          </p:cNvSpPr>
          <p:nvPr/>
        </p:nvSpPr>
        <p:spPr bwMode="auto">
          <a:xfrm>
            <a:off x="977900" y="1524001"/>
            <a:ext cx="8801100" cy="35967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4493" tIns="52247" rIns="104493" bIns="52247">
            <a:spAutoFit/>
          </a:bodyPr>
          <a:lstStyle>
            <a:lvl1pPr>
              <a:tabLst>
                <a:tab pos="660400" algn="l"/>
              </a:tabLst>
              <a:defRPr sz="2400">
                <a:solidFill>
                  <a:srgbClr val="040506"/>
                </a:solidFill>
                <a:latin typeface="Arial" charset="0"/>
                <a:ea typeface="ＭＳ Ｐゴシック" charset="0"/>
                <a:cs typeface="ＭＳ Ｐゴシック" charset="0"/>
              </a:defRPr>
            </a:lvl1pPr>
            <a:lvl2pPr marL="742950" indent="-285750">
              <a:tabLst>
                <a:tab pos="660400" algn="l"/>
              </a:tabLst>
              <a:defRPr sz="2400">
                <a:solidFill>
                  <a:srgbClr val="040506"/>
                </a:solidFill>
                <a:latin typeface="Arial" charset="0"/>
                <a:ea typeface="ＭＳ Ｐゴシック" charset="0"/>
              </a:defRPr>
            </a:lvl2pPr>
            <a:lvl3pPr marL="1143000" indent="-228600">
              <a:tabLst>
                <a:tab pos="660400" algn="l"/>
              </a:tabLst>
              <a:defRPr sz="2400">
                <a:solidFill>
                  <a:srgbClr val="040506"/>
                </a:solidFill>
                <a:latin typeface="Arial" charset="0"/>
                <a:ea typeface="ＭＳ Ｐゴシック" charset="0"/>
              </a:defRPr>
            </a:lvl3pPr>
            <a:lvl4pPr marL="1600200" indent="-228600">
              <a:tabLst>
                <a:tab pos="660400" algn="l"/>
              </a:tabLst>
              <a:defRPr sz="2400">
                <a:solidFill>
                  <a:srgbClr val="040506"/>
                </a:solidFill>
                <a:latin typeface="Arial" charset="0"/>
                <a:ea typeface="ＭＳ Ｐゴシック" charset="0"/>
              </a:defRPr>
            </a:lvl4pPr>
            <a:lvl5pPr marL="2057400" indent="-228600">
              <a:tabLst>
                <a:tab pos="660400" algn="l"/>
              </a:tabLst>
              <a:defRPr sz="2400">
                <a:solidFill>
                  <a:srgbClr val="040506"/>
                </a:solidFill>
                <a:latin typeface="Arial" charset="0"/>
                <a:ea typeface="ＭＳ Ｐゴシック" charset="0"/>
              </a:defRPr>
            </a:lvl5pPr>
            <a:lvl6pPr marL="2514600" indent="-228600" eaLnBrk="0" fontAlgn="base" hangingPunct="0">
              <a:spcBef>
                <a:spcPct val="0"/>
              </a:spcBef>
              <a:spcAft>
                <a:spcPct val="0"/>
              </a:spcAft>
              <a:tabLst>
                <a:tab pos="660400" algn="l"/>
              </a:tabLst>
              <a:defRPr sz="2400">
                <a:solidFill>
                  <a:srgbClr val="040506"/>
                </a:solidFill>
                <a:latin typeface="Arial" charset="0"/>
                <a:ea typeface="ＭＳ Ｐゴシック" charset="0"/>
              </a:defRPr>
            </a:lvl6pPr>
            <a:lvl7pPr marL="2971800" indent="-228600" eaLnBrk="0" fontAlgn="base" hangingPunct="0">
              <a:spcBef>
                <a:spcPct val="0"/>
              </a:spcBef>
              <a:spcAft>
                <a:spcPct val="0"/>
              </a:spcAft>
              <a:tabLst>
                <a:tab pos="660400" algn="l"/>
              </a:tabLst>
              <a:defRPr sz="2400">
                <a:solidFill>
                  <a:srgbClr val="040506"/>
                </a:solidFill>
                <a:latin typeface="Arial" charset="0"/>
                <a:ea typeface="ＭＳ Ｐゴシック" charset="0"/>
              </a:defRPr>
            </a:lvl7pPr>
            <a:lvl8pPr marL="3429000" indent="-228600" eaLnBrk="0" fontAlgn="base" hangingPunct="0">
              <a:spcBef>
                <a:spcPct val="0"/>
              </a:spcBef>
              <a:spcAft>
                <a:spcPct val="0"/>
              </a:spcAft>
              <a:tabLst>
                <a:tab pos="660400" algn="l"/>
              </a:tabLst>
              <a:defRPr sz="2400">
                <a:solidFill>
                  <a:srgbClr val="040506"/>
                </a:solidFill>
                <a:latin typeface="Arial" charset="0"/>
                <a:ea typeface="ＭＳ Ｐゴシック" charset="0"/>
              </a:defRPr>
            </a:lvl8pPr>
            <a:lvl9pPr marL="3886200" indent="-228600" eaLnBrk="0" fontAlgn="base" hangingPunct="0">
              <a:spcBef>
                <a:spcPct val="0"/>
              </a:spcBef>
              <a:spcAft>
                <a:spcPct val="0"/>
              </a:spcAft>
              <a:tabLst>
                <a:tab pos="660400" algn="l"/>
              </a:tabLst>
              <a:defRPr sz="2400">
                <a:solidFill>
                  <a:srgbClr val="040506"/>
                </a:solidFill>
                <a:latin typeface="Arial" charset="0"/>
                <a:ea typeface="ＭＳ Ｐゴシック" charset="0"/>
              </a:defRPr>
            </a:lvl9pPr>
          </a:lstStyle>
          <a:p>
            <a:pPr>
              <a:lnSpc>
                <a:spcPct val="140000"/>
              </a:lnSpc>
            </a:pPr>
            <a:r>
              <a:rPr lang="fr-FR" sz="4100" b="1">
                <a:solidFill>
                  <a:srgbClr val="171476"/>
                </a:solidFill>
              </a:rPr>
              <a:t>La très grande majorité des professeurs se comportent comme si les apprenants étaient des « photocopieurs ».</a:t>
            </a:r>
          </a:p>
        </p:txBody>
      </p:sp>
    </p:spTree>
    <p:extLst>
      <p:ext uri="{BB962C8B-B14F-4D97-AF65-F5344CB8AC3E}">
        <p14:creationId xmlns:p14="http://schemas.microsoft.com/office/powerpoint/2010/main" val="305370857"/>
      </p:ext>
    </p:extLst>
  </p:cSld>
  <p:clrMapOvr>
    <a:masterClrMapping/>
  </p:clrMapOvr>
  <p:transition spd="slow">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2773"/>
                                        </p:tgtEl>
                                        <p:attrNameLst>
                                          <p:attrName>style.visibility</p:attrName>
                                        </p:attrNameLst>
                                      </p:cBhvr>
                                      <p:to>
                                        <p:strVal val="visible"/>
                                      </p:to>
                                    </p:set>
                                    <p:animEffect transition="in" filter="checkerboard(across)">
                                      <p:cBhvr>
                                        <p:cTn id="7" dur="500"/>
                                        <p:tgtEl>
                                          <p:spTgt spid="327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WordArt 2"/>
          <p:cNvSpPr>
            <a:spLocks noChangeArrowheads="1" noChangeShapeType="1" noTextEdit="1"/>
          </p:cNvSpPr>
          <p:nvPr/>
        </p:nvSpPr>
        <p:spPr bwMode="auto">
          <a:xfrm>
            <a:off x="1218672" y="1218848"/>
            <a:ext cx="8458465" cy="5182306"/>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lIns="104498" tIns="52249" rIns="104498" bIns="52249" fromWordArt="1">
            <a:prstTxWarp prst="textPlain">
              <a:avLst>
                <a:gd name="adj" fmla="val 50274"/>
              </a:avLst>
            </a:prstTxWarp>
          </a:bodyPr>
          <a:lstStyle/>
          <a:p>
            <a:pPr algn="ctr"/>
            <a:r>
              <a:rPr lang="fr-FR" sz="3200" b="1" kern="10" dirty="0">
                <a:effectLst>
                  <a:outerShdw blurRad="63500" dist="45791" dir="2021404" algn="ctr" rotWithShape="0">
                    <a:srgbClr val="C0C0C0"/>
                  </a:outerShdw>
                </a:effectLst>
                <a:latin typeface="Corbel Italic"/>
                <a:ea typeface="Corbel Italic"/>
                <a:cs typeface="Corbel Italic"/>
              </a:rPr>
              <a:t>Trois erreurs dans la</a:t>
            </a:r>
          </a:p>
          <a:p>
            <a:pPr algn="ctr"/>
            <a:r>
              <a:rPr lang="fr-FR" sz="3200" b="1" kern="10" dirty="0">
                <a:effectLst>
                  <a:outerShdw blurRad="63500" dist="45791" dir="2021404" algn="ctr" rotWithShape="0">
                    <a:srgbClr val="C0C0C0"/>
                  </a:outerShdw>
                </a:effectLst>
                <a:latin typeface="Corbel Italic"/>
                <a:ea typeface="Corbel Italic"/>
                <a:cs typeface="Corbel Italic"/>
              </a:rPr>
              <a:t>représentation des formateurs</a:t>
            </a:r>
          </a:p>
          <a:p>
            <a:pPr algn="ctr"/>
            <a:r>
              <a:rPr lang="fr-FR" sz="3200" b="1" kern="10" dirty="0" smtClean="0">
                <a:effectLst>
                  <a:outerShdw blurRad="63500" dist="45791" dir="2021404" algn="ctr" rotWithShape="0">
                    <a:srgbClr val="C0C0C0"/>
                  </a:outerShdw>
                </a:effectLst>
                <a:latin typeface="Corbel Italic"/>
                <a:ea typeface="Corbel Italic"/>
                <a:cs typeface="Corbel Italic"/>
              </a:rPr>
              <a:t>en milieu universitaire</a:t>
            </a:r>
            <a:endParaRPr lang="fr-FR" sz="3200" b="1" kern="10" dirty="0">
              <a:effectLst>
                <a:outerShdw blurRad="63500" dist="45791" dir="2021404" algn="ctr" rotWithShape="0">
                  <a:srgbClr val="C0C0C0"/>
                </a:outerShdw>
              </a:effectLst>
              <a:latin typeface="Corbel Italic"/>
              <a:ea typeface="Corbel Italic"/>
              <a:cs typeface="Corbel Italic"/>
            </a:endParaRPr>
          </a:p>
        </p:txBody>
      </p:sp>
    </p:spTree>
    <p:extLst>
      <p:ext uri="{BB962C8B-B14F-4D97-AF65-F5344CB8AC3E}">
        <p14:creationId xmlns:p14="http://schemas.microsoft.com/office/powerpoint/2010/main" val="227675793"/>
      </p:ext>
    </p:extLst>
  </p:cSld>
  <p:clrMapOvr>
    <a:masterClrMapping/>
  </p:clrMapOvr>
  <p:transition spd="slow">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78850"/>
                                        </p:tgtEl>
                                        <p:attrNameLst>
                                          <p:attrName>style.visibility</p:attrName>
                                        </p:attrNameLst>
                                      </p:cBhvr>
                                      <p:to>
                                        <p:strVal val="visible"/>
                                      </p:to>
                                    </p:set>
                                    <p:anim to="" calcmode="lin" valueType="num">
                                      <p:cBhvr>
                                        <p:cTn id="7" dur="1" fill="hold"/>
                                        <p:tgtEl>
                                          <p:spTgt spid="78850"/>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110" name="Rectangle 6"/>
          <p:cNvSpPr>
            <a:spLocks noChangeArrowheads="1"/>
          </p:cNvSpPr>
          <p:nvPr/>
        </p:nvSpPr>
        <p:spPr bwMode="auto">
          <a:xfrm>
            <a:off x="355600" y="395111"/>
            <a:ext cx="9936428" cy="62733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4493" tIns="52247" rIns="104493" bIns="52247">
            <a:spAutoFit/>
          </a:bodyPr>
          <a:lstStyle/>
          <a:p>
            <a:pPr marL="546073" indent="-546073">
              <a:lnSpc>
                <a:spcPct val="130000"/>
              </a:lnSpc>
              <a:spcBef>
                <a:spcPct val="50000"/>
              </a:spcBef>
              <a:buClr>
                <a:srgbClr val="70221B"/>
              </a:buClr>
              <a:buFont typeface="Wingdings" charset="0"/>
              <a:buChar char="Ø"/>
              <a:tabLst>
                <a:tab pos="546073" algn="l"/>
              </a:tabLst>
            </a:pPr>
            <a:r>
              <a:rPr lang="fr-FR" sz="3200" b="1" dirty="0"/>
              <a:t>La théorie doit toujours précéder la pratique : une base de connaissances théoriques </a:t>
            </a:r>
            <a:r>
              <a:rPr lang="fr-FR" sz="3200" b="1" dirty="0" smtClean="0"/>
              <a:t>d’abord.</a:t>
            </a:r>
          </a:p>
          <a:p>
            <a:pPr>
              <a:lnSpc>
                <a:spcPct val="130000"/>
              </a:lnSpc>
              <a:spcBef>
                <a:spcPct val="50000"/>
              </a:spcBef>
              <a:buClr>
                <a:srgbClr val="70221B"/>
              </a:buClr>
              <a:tabLst>
                <a:tab pos="546073" algn="l"/>
              </a:tabLst>
            </a:pPr>
            <a:endParaRPr lang="fr-FR" sz="1000" b="1" dirty="0"/>
          </a:p>
          <a:p>
            <a:pPr marL="546073" indent="-546073">
              <a:lnSpc>
                <a:spcPct val="130000"/>
              </a:lnSpc>
              <a:spcBef>
                <a:spcPct val="50000"/>
              </a:spcBef>
              <a:buClr>
                <a:srgbClr val="70221B"/>
              </a:buClr>
              <a:buFont typeface="Wingdings" charset="0"/>
              <a:buChar char="Ø"/>
              <a:tabLst>
                <a:tab pos="546073" algn="l"/>
              </a:tabLst>
            </a:pPr>
            <a:r>
              <a:rPr lang="fr-FR" sz="3200" b="1" dirty="0"/>
              <a:t>Les apprentissages peuvent </a:t>
            </a:r>
            <a:r>
              <a:rPr lang="fr-FR" sz="3200" b="1" dirty="0">
                <a:solidFill>
                  <a:srgbClr val="741B14"/>
                </a:solidFill>
              </a:rPr>
              <a:t>— doivent —</a:t>
            </a:r>
            <a:r>
              <a:rPr lang="fr-FR" sz="3200" b="1" dirty="0"/>
              <a:t> être morcelés dans la logique de chaque discipline</a:t>
            </a:r>
            <a:r>
              <a:rPr lang="fr-FR" sz="3200" b="1" dirty="0" smtClean="0"/>
              <a:t>.</a:t>
            </a:r>
          </a:p>
          <a:p>
            <a:pPr>
              <a:lnSpc>
                <a:spcPct val="130000"/>
              </a:lnSpc>
              <a:spcBef>
                <a:spcPct val="50000"/>
              </a:spcBef>
              <a:buClr>
                <a:srgbClr val="70221B"/>
              </a:buClr>
              <a:tabLst>
                <a:tab pos="546073" algn="l"/>
              </a:tabLst>
            </a:pPr>
            <a:endParaRPr lang="fr-FR" sz="1000" b="1" dirty="0"/>
          </a:p>
          <a:p>
            <a:pPr marL="546073" indent="-546073">
              <a:lnSpc>
                <a:spcPct val="130000"/>
              </a:lnSpc>
              <a:spcBef>
                <a:spcPct val="50000"/>
              </a:spcBef>
              <a:buClr>
                <a:srgbClr val="70221B"/>
              </a:buClr>
              <a:buFont typeface="Wingdings" charset="0"/>
              <a:buChar char="Ø"/>
              <a:tabLst>
                <a:tab pos="546073" algn="l"/>
              </a:tabLst>
            </a:pPr>
            <a:r>
              <a:rPr lang="fr-CA" sz="3200" b="1" dirty="0"/>
              <a:t>Dans </a:t>
            </a:r>
            <a:r>
              <a:rPr lang="fr-CA" sz="3200" b="1" dirty="0" smtClean="0"/>
              <a:t>la formation, </a:t>
            </a:r>
            <a:r>
              <a:rPr lang="fr-CA" sz="3200" b="1" dirty="0"/>
              <a:t>le développement des compétences est pris en charge au moment des </a:t>
            </a:r>
            <a:r>
              <a:rPr lang="fr-CA" sz="3200" b="1" dirty="0" smtClean="0"/>
              <a:t>stages ou dans le cadre de projets.</a:t>
            </a:r>
            <a:endParaRPr lang="fr-FR" sz="3200" b="1" dirty="0"/>
          </a:p>
        </p:txBody>
      </p:sp>
    </p:spTree>
    <p:extLst>
      <p:ext uri="{BB962C8B-B14F-4D97-AF65-F5344CB8AC3E}">
        <p14:creationId xmlns:p14="http://schemas.microsoft.com/office/powerpoint/2010/main" val="3780039396"/>
      </p:ext>
    </p:extLst>
  </p:cSld>
  <p:clrMapOvr>
    <a:masterClrMapping/>
  </p:clrMapOvr>
  <p:transition spd="slow">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03110">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03110">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303110">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3110" grpId="0" build="p" autoUpdateAnimBg="0"/>
    </p:bldLst>
  </p:timing>
</p:sld>
</file>

<file path=ppt/theme/theme1.xml><?xml version="1.0" encoding="utf-8"?>
<a:theme xmlns:a="http://schemas.openxmlformats.org/drawingml/2006/main" name="Didacticiel">
  <a:themeElements>
    <a:clrScheme name="Didacticiel 1">
      <a:dk1>
        <a:srgbClr val="000000"/>
      </a:dk1>
      <a:lt1>
        <a:srgbClr val="FFFFFF"/>
      </a:lt1>
      <a:dk2>
        <a:srgbClr val="0000FF"/>
      </a:dk2>
      <a:lt2>
        <a:srgbClr val="FFCC66"/>
      </a:lt2>
      <a:accent1>
        <a:srgbClr val="00CCFF"/>
      </a:accent1>
      <a:accent2>
        <a:srgbClr val="FFFF00"/>
      </a:accent2>
      <a:accent3>
        <a:srgbClr val="AAAAFF"/>
      </a:accent3>
      <a:accent4>
        <a:srgbClr val="DADADA"/>
      </a:accent4>
      <a:accent5>
        <a:srgbClr val="AAE2FF"/>
      </a:accent5>
      <a:accent6>
        <a:srgbClr val="E7E700"/>
      </a:accent6>
      <a:hlink>
        <a:srgbClr val="FF0033"/>
      </a:hlink>
      <a:folHlink>
        <a:srgbClr val="3366FF"/>
      </a:folHlink>
    </a:clrScheme>
    <a:fontScheme name="Didacticiel">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CA" sz="2400" b="0" i="0" u="none" strike="noStrike" cap="none" normalizeH="0" baseline="0">
            <a:ln>
              <a:noFill/>
            </a:ln>
            <a:solidFill>
              <a:schemeClr val="tx1"/>
            </a:solidFill>
            <a:effectLst/>
            <a:latin typeface="Times" charset="0"/>
            <a:ea typeface="ＭＳ Ｐゴシック" charset="-128"/>
            <a:cs typeface="ＭＳ Ｐゴシック"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CA" sz="2400" b="0" i="0" u="none" strike="noStrike" cap="none" normalizeH="0" baseline="0">
            <a:ln>
              <a:noFill/>
            </a:ln>
            <a:solidFill>
              <a:schemeClr val="tx1"/>
            </a:solidFill>
            <a:effectLst/>
            <a:latin typeface="Times" charset="0"/>
            <a:ea typeface="ＭＳ Ｐゴシック" charset="-128"/>
            <a:cs typeface="ＭＳ Ｐゴシック" charset="-128"/>
          </a:defRPr>
        </a:defPPr>
      </a:lstStyle>
    </a:lnDef>
  </a:objectDefaults>
  <a:extraClrSchemeLst>
    <a:extraClrScheme>
      <a:clrScheme name="Didacticiel 1">
        <a:dk1>
          <a:srgbClr val="000000"/>
        </a:dk1>
        <a:lt1>
          <a:srgbClr val="FFFFFF"/>
        </a:lt1>
        <a:dk2>
          <a:srgbClr val="0000FF"/>
        </a:dk2>
        <a:lt2>
          <a:srgbClr val="FFCC66"/>
        </a:lt2>
        <a:accent1>
          <a:srgbClr val="00CCFF"/>
        </a:accent1>
        <a:accent2>
          <a:srgbClr val="FFFF00"/>
        </a:accent2>
        <a:accent3>
          <a:srgbClr val="AAAAFF"/>
        </a:accent3>
        <a:accent4>
          <a:srgbClr val="DADADA"/>
        </a:accent4>
        <a:accent5>
          <a:srgbClr val="AAE2FF"/>
        </a:accent5>
        <a:accent6>
          <a:srgbClr val="E7E700"/>
        </a:accent6>
        <a:hlink>
          <a:srgbClr val="FF0033"/>
        </a:hlink>
        <a:folHlink>
          <a:srgbClr val="3366FF"/>
        </a:folHlink>
      </a:clrScheme>
      <a:clrMap bg1="dk2" tx1="lt1" bg2="dk1" tx2="lt2" accent1="accent1" accent2="accent2" accent3="accent3" accent4="accent4" accent5="accent5" accent6="accent6" hlink="hlink" folHlink="folHlink"/>
    </a:extraClrScheme>
    <a:extraClrScheme>
      <a:clrScheme name="Didacticiel 2">
        <a:dk1>
          <a:srgbClr val="000000"/>
        </a:dk1>
        <a:lt1>
          <a:srgbClr val="FFFFFF"/>
        </a:lt1>
        <a:dk2>
          <a:srgbClr val="000000"/>
        </a:dk2>
        <a:lt2>
          <a:srgbClr val="CCECFF"/>
        </a:lt2>
        <a:accent1>
          <a:srgbClr val="6699FF"/>
        </a:accent1>
        <a:accent2>
          <a:srgbClr val="00CCCC"/>
        </a:accent2>
        <a:accent3>
          <a:srgbClr val="FFFFFF"/>
        </a:accent3>
        <a:accent4>
          <a:srgbClr val="000000"/>
        </a:accent4>
        <a:accent5>
          <a:srgbClr val="B8CAFF"/>
        </a:accent5>
        <a:accent6>
          <a:srgbClr val="00B9B9"/>
        </a:accent6>
        <a:hlink>
          <a:srgbClr val="CC99FF"/>
        </a:hlink>
        <a:folHlink>
          <a:srgbClr val="66CCFF"/>
        </a:folHlink>
      </a:clrScheme>
      <a:clrMap bg1="lt1" tx1="dk1" bg2="lt2" tx2="dk2" accent1="accent1" accent2="accent2" accent3="accent3" accent4="accent4" accent5="accent5" accent6="accent6" hlink="hlink" folHlink="folHlink"/>
    </a:extraClrScheme>
    <a:extraClrScheme>
      <a:clrScheme name="Didacticiel 3">
        <a:dk1>
          <a:srgbClr val="000000"/>
        </a:dk1>
        <a:lt1>
          <a:srgbClr val="FFFFFF"/>
        </a:lt1>
        <a:dk2>
          <a:srgbClr val="000000"/>
        </a:dk2>
        <a:lt2>
          <a:srgbClr val="FFFFFF"/>
        </a:lt2>
        <a:accent1>
          <a:srgbClr val="CBCBCB"/>
        </a:accent1>
        <a:accent2>
          <a:srgbClr val="969696"/>
        </a:accent2>
        <a:accent3>
          <a:srgbClr val="FFFFFF"/>
        </a:accent3>
        <a:accent4>
          <a:srgbClr val="000000"/>
        </a:accent4>
        <a:accent5>
          <a:srgbClr val="E2E2E2"/>
        </a:accent5>
        <a:accent6>
          <a:srgbClr val="878787"/>
        </a:accent6>
        <a:hlink>
          <a:srgbClr val="5F5F5F"/>
        </a:hlink>
        <a:folHlink>
          <a:srgbClr val="EAEAEA"/>
        </a:folHlink>
      </a:clrScheme>
      <a:clrMap bg1="lt1" tx1="dk1" bg2="lt2" tx2="dk2" accent1="accent1" accent2="accent2" accent3="accent3" accent4="accent4" accent5="accent5" accent6="accent6" hlink="hlink" folHlink="folHlink"/>
    </a:extraClrScheme>
    <a:extraClrScheme>
      <a:clrScheme name="Didacticiel 4">
        <a:dk1>
          <a:srgbClr val="000000"/>
        </a:dk1>
        <a:lt1>
          <a:srgbClr val="FFFFFF"/>
        </a:lt1>
        <a:dk2>
          <a:srgbClr val="008080"/>
        </a:dk2>
        <a:lt2>
          <a:srgbClr val="FFCC66"/>
        </a:lt2>
        <a:accent1>
          <a:srgbClr val="0099CC"/>
        </a:accent1>
        <a:accent2>
          <a:srgbClr val="FFFF00"/>
        </a:accent2>
        <a:accent3>
          <a:srgbClr val="AAC0C0"/>
        </a:accent3>
        <a:accent4>
          <a:srgbClr val="DADADA"/>
        </a:accent4>
        <a:accent5>
          <a:srgbClr val="AACAE2"/>
        </a:accent5>
        <a:accent6>
          <a:srgbClr val="E7E700"/>
        </a:accent6>
        <a:hlink>
          <a:srgbClr val="6600CC"/>
        </a:hlink>
        <a:folHlink>
          <a:srgbClr val="009999"/>
        </a:folHlink>
      </a:clrScheme>
      <a:clrMap bg1="dk2" tx1="lt1" bg2="dk1" tx2="lt2" accent1="accent1" accent2="accent2" accent3="accent3" accent4="accent4" accent5="accent5" accent6="accent6" hlink="hlink" folHlink="folHlink"/>
    </a:extraClrScheme>
    <a:extraClrScheme>
      <a:clrScheme name="Didacticiel 5">
        <a:dk1>
          <a:srgbClr val="000000"/>
        </a:dk1>
        <a:lt1>
          <a:srgbClr val="FFFFFF"/>
        </a:lt1>
        <a:dk2>
          <a:srgbClr val="993300"/>
        </a:dk2>
        <a:lt2>
          <a:srgbClr val="FFCC66"/>
        </a:lt2>
        <a:accent1>
          <a:srgbClr val="FF6633"/>
        </a:accent1>
        <a:accent2>
          <a:srgbClr val="FFFF00"/>
        </a:accent2>
        <a:accent3>
          <a:srgbClr val="CAADAA"/>
        </a:accent3>
        <a:accent4>
          <a:srgbClr val="DADADA"/>
        </a:accent4>
        <a:accent5>
          <a:srgbClr val="FFB8AD"/>
        </a:accent5>
        <a:accent6>
          <a:srgbClr val="E7E700"/>
        </a:accent6>
        <a:hlink>
          <a:srgbClr val="CC0000"/>
        </a:hlink>
        <a:folHlink>
          <a:srgbClr val="CC66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3863</TotalTime>
  <Words>1820</Words>
  <Application>Microsoft Office PowerPoint</Application>
  <PresentationFormat>Personnalisé</PresentationFormat>
  <Paragraphs>307</Paragraphs>
  <Slides>57</Slides>
  <Notes>56</Notes>
  <HiddenSlides>0</HiddenSlides>
  <MMClips>0</MMClips>
  <ScaleCrop>false</ScaleCrop>
  <HeadingPairs>
    <vt:vector size="4" baseType="variant">
      <vt:variant>
        <vt:lpstr>Thème</vt:lpstr>
      </vt:variant>
      <vt:variant>
        <vt:i4>1</vt:i4>
      </vt:variant>
      <vt:variant>
        <vt:lpstr>Titres des diapositives</vt:lpstr>
      </vt:variant>
      <vt:variant>
        <vt:i4>57</vt:i4>
      </vt:variant>
    </vt:vector>
  </HeadingPairs>
  <TitlesOfParts>
    <vt:vector size="58" baseType="lpstr">
      <vt:lpstr>Didacticiel</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Programmes par objectifs / Programmes par disciplines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Le dispositif de formation</vt:lpstr>
      <vt:lpstr>La séquence pédagogique</vt:lpstr>
      <vt:lpstr>Les modalités d’évaluation des apprentissages</vt:lpstr>
      <vt:lpstr>L’organisation du travail des étudiants</vt:lpstr>
      <vt:lpstr>L’organisation du travail des formateurs</vt:lpstr>
      <vt:lpstr>Présentation PowerPoint</vt:lpstr>
      <vt:lpstr>Présentation PowerPoint</vt:lpstr>
      <vt:lpstr>Élaborer un programme par compétences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Aucun titre de diapositive</dc:title>
  <dc:creator>Marilou Bélisle</dc:creator>
  <cp:lastModifiedBy>Laura Gury</cp:lastModifiedBy>
  <cp:revision>1077</cp:revision>
  <cp:lastPrinted>2015-11-02T13:52:10Z</cp:lastPrinted>
  <dcterms:created xsi:type="dcterms:W3CDTF">2011-01-28T21:45:35Z</dcterms:created>
  <dcterms:modified xsi:type="dcterms:W3CDTF">2015-11-24T13:06:02Z</dcterms:modified>
</cp:coreProperties>
</file>